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276" r:id="rId3"/>
    <p:sldId id="274" r:id="rId4"/>
    <p:sldId id="282" r:id="rId5"/>
    <p:sldId id="272" r:id="rId6"/>
    <p:sldId id="283" r:id="rId7"/>
    <p:sldId id="266" r:id="rId8"/>
    <p:sldId id="298" r:id="rId9"/>
    <p:sldId id="291" r:id="rId10"/>
    <p:sldId id="294" r:id="rId11"/>
    <p:sldId id="292" r:id="rId12"/>
    <p:sldId id="278" r:id="rId13"/>
    <p:sldId id="277" r:id="rId14"/>
    <p:sldId id="279" r:id="rId15"/>
    <p:sldId id="284" r:id="rId16"/>
    <p:sldId id="285" r:id="rId17"/>
    <p:sldId id="297" r:id="rId18"/>
    <p:sldId id="295" r:id="rId19"/>
    <p:sldId id="286" r:id="rId20"/>
    <p:sldId id="287" r:id="rId21"/>
    <p:sldId id="293" r:id="rId22"/>
    <p:sldId id="296" r:id="rId23"/>
    <p:sldId id="288" r:id="rId24"/>
    <p:sldId id="289" r:id="rId25"/>
    <p:sldId id="269" r:id="rId26"/>
    <p:sldId id="290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DFF513-1A03-4224-9E4B-20257638D3D1}" v="68" dt="2026-01-20T02:43:26.056"/>
    <p1510:client id="{6B2606B2-CA3E-864F-81B4-24E9017916A3}" v="77" dt="2026-01-20T03:34:00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6B2606B2-CA3E-864F-81B4-24E9017916A3}"/>
    <pc:docChg chg="modSld">
      <pc:chgData name="Guest User" userId="" providerId="Windows Live" clId="Web-{6B2606B2-CA3E-864F-81B4-24E9017916A3}" dt="2026-01-20T03:34:00.046" v="84" actId="20577"/>
      <pc:docMkLst>
        <pc:docMk/>
      </pc:docMkLst>
      <pc:sldChg chg="modSp">
        <pc:chgData name="Guest User" userId="" providerId="Windows Live" clId="Web-{6B2606B2-CA3E-864F-81B4-24E9017916A3}" dt="2026-01-20T03:26:44.947" v="14" actId="20577"/>
        <pc:sldMkLst>
          <pc:docMk/>
          <pc:sldMk cId="1404819396" sldId="266"/>
        </pc:sldMkLst>
        <pc:spChg chg="mod">
          <ac:chgData name="Guest User" userId="" providerId="Windows Live" clId="Web-{6B2606B2-CA3E-864F-81B4-24E9017916A3}" dt="2026-01-20T03:26:44.947" v="14" actId="20577"/>
          <ac:spMkLst>
            <pc:docMk/>
            <pc:sldMk cId="1404819396" sldId="266"/>
            <ac:spMk id="3" creationId="{45545145-24DC-DB4B-2182-8ED2F5A99B03}"/>
          </ac:spMkLst>
        </pc:spChg>
      </pc:sldChg>
      <pc:sldChg chg="modSp">
        <pc:chgData name="Guest User" userId="" providerId="Windows Live" clId="Web-{6B2606B2-CA3E-864F-81B4-24E9017916A3}" dt="2026-01-20T03:26:09.556" v="1" actId="20577"/>
        <pc:sldMkLst>
          <pc:docMk/>
          <pc:sldMk cId="1469290287" sldId="282"/>
        </pc:sldMkLst>
        <pc:spChg chg="mod">
          <ac:chgData name="Guest User" userId="" providerId="Windows Live" clId="Web-{6B2606B2-CA3E-864F-81B4-24E9017916A3}" dt="2026-01-20T03:26:09.556" v="1" actId="20577"/>
          <ac:spMkLst>
            <pc:docMk/>
            <pc:sldMk cId="1469290287" sldId="282"/>
            <ac:spMk id="3" creationId="{953378E6-FC0E-E687-5BA1-9A26A873DCF8}"/>
          </ac:spMkLst>
        </pc:spChg>
      </pc:sldChg>
      <pc:sldChg chg="modSp">
        <pc:chgData name="Guest User" userId="" providerId="Windows Live" clId="Web-{6B2606B2-CA3E-864F-81B4-24E9017916A3}" dt="2026-01-20T03:26:18.134" v="3" actId="20577"/>
        <pc:sldMkLst>
          <pc:docMk/>
          <pc:sldMk cId="1145526857" sldId="283"/>
        </pc:sldMkLst>
        <pc:spChg chg="mod">
          <ac:chgData name="Guest User" userId="" providerId="Windows Live" clId="Web-{6B2606B2-CA3E-864F-81B4-24E9017916A3}" dt="2026-01-20T03:26:18.134" v="3" actId="20577"/>
          <ac:spMkLst>
            <pc:docMk/>
            <pc:sldMk cId="1145526857" sldId="283"/>
            <ac:spMk id="3" creationId="{44D1BE90-8502-9517-B4E6-1C0C0235214C}"/>
          </ac:spMkLst>
        </pc:spChg>
      </pc:sldChg>
      <pc:sldChg chg="modSp">
        <pc:chgData name="Guest User" userId="" providerId="Windows Live" clId="Web-{6B2606B2-CA3E-864F-81B4-24E9017916A3}" dt="2026-01-20T03:30:13.310" v="40" actId="20577"/>
        <pc:sldMkLst>
          <pc:docMk/>
          <pc:sldMk cId="2125732179" sldId="287"/>
        </pc:sldMkLst>
        <pc:spChg chg="mod">
          <ac:chgData name="Guest User" userId="" providerId="Windows Live" clId="Web-{6B2606B2-CA3E-864F-81B4-24E9017916A3}" dt="2026-01-20T03:30:13.310" v="40" actId="20577"/>
          <ac:spMkLst>
            <pc:docMk/>
            <pc:sldMk cId="2125732179" sldId="287"/>
            <ac:spMk id="3" creationId="{A0A35DDB-AF14-F79E-186E-E10F7EA9779E}"/>
          </ac:spMkLst>
        </pc:spChg>
      </pc:sldChg>
      <pc:sldChg chg="modSp">
        <pc:chgData name="Guest User" userId="" providerId="Windows Live" clId="Web-{6B2606B2-CA3E-864F-81B4-24E9017916A3}" dt="2026-01-20T03:34:00.046" v="84" actId="20577"/>
        <pc:sldMkLst>
          <pc:docMk/>
          <pc:sldMk cId="3805259312" sldId="288"/>
        </pc:sldMkLst>
        <pc:spChg chg="mod">
          <ac:chgData name="Guest User" userId="" providerId="Windows Live" clId="Web-{6B2606B2-CA3E-864F-81B4-24E9017916A3}" dt="2026-01-20T03:34:00.046" v="84" actId="20577"/>
          <ac:spMkLst>
            <pc:docMk/>
            <pc:sldMk cId="3805259312" sldId="288"/>
            <ac:spMk id="3" creationId="{4C8B1131-BACE-35A6-BD59-98459C2DE6D1}"/>
          </ac:spMkLst>
        </pc:spChg>
      </pc:sldChg>
      <pc:sldChg chg="modSp">
        <pc:chgData name="Guest User" userId="" providerId="Windows Live" clId="Web-{6B2606B2-CA3E-864F-81B4-24E9017916A3}" dt="2026-01-20T03:28:27.512" v="34" actId="20577"/>
        <pc:sldMkLst>
          <pc:docMk/>
          <pc:sldMk cId="2812198461" sldId="292"/>
        </pc:sldMkLst>
        <pc:spChg chg="mod">
          <ac:chgData name="Guest User" userId="" providerId="Windows Live" clId="Web-{6B2606B2-CA3E-864F-81B4-24E9017916A3}" dt="2026-01-20T03:28:27.512" v="34" actId="20577"/>
          <ac:spMkLst>
            <pc:docMk/>
            <pc:sldMk cId="2812198461" sldId="292"/>
            <ac:spMk id="3" creationId="{D3CCF13D-DEA0-9FB2-5D30-623A6018C24E}"/>
          </ac:spMkLst>
        </pc:spChg>
      </pc:sldChg>
      <pc:sldChg chg="modSp">
        <pc:chgData name="Guest User" userId="" providerId="Windows Live" clId="Web-{6B2606B2-CA3E-864F-81B4-24E9017916A3}" dt="2026-01-20T03:30:51.622" v="44" actId="20577"/>
        <pc:sldMkLst>
          <pc:docMk/>
          <pc:sldMk cId="2283958360" sldId="293"/>
        </pc:sldMkLst>
        <pc:spChg chg="mod">
          <ac:chgData name="Guest User" userId="" providerId="Windows Live" clId="Web-{6B2606B2-CA3E-864F-81B4-24E9017916A3}" dt="2026-01-20T03:30:51.622" v="44" actId="20577"/>
          <ac:spMkLst>
            <pc:docMk/>
            <pc:sldMk cId="2283958360" sldId="293"/>
            <ac:spMk id="3" creationId="{45AC76C3-3FFC-E77C-EDE8-7D582758D3BB}"/>
          </ac:spMkLst>
        </pc:spChg>
      </pc:sldChg>
      <pc:sldChg chg="modSp">
        <pc:chgData name="Guest User" userId="" providerId="Windows Live" clId="Web-{6B2606B2-CA3E-864F-81B4-24E9017916A3}" dt="2026-01-20T03:28:58.778" v="36" actId="20577"/>
        <pc:sldMkLst>
          <pc:docMk/>
          <pc:sldMk cId="3778732280" sldId="295"/>
        </pc:sldMkLst>
        <pc:spChg chg="mod">
          <ac:chgData name="Guest User" userId="" providerId="Windows Live" clId="Web-{6B2606B2-CA3E-864F-81B4-24E9017916A3}" dt="2026-01-20T03:28:58.778" v="36" actId="20577"/>
          <ac:spMkLst>
            <pc:docMk/>
            <pc:sldMk cId="3778732280" sldId="295"/>
            <ac:spMk id="3" creationId="{36A490B7-0762-6C4A-3356-D9A3099886D4}"/>
          </ac:spMkLst>
        </pc:spChg>
      </pc:sldChg>
      <pc:sldChg chg="modSp">
        <pc:chgData name="Guest User" userId="" providerId="Windows Live" clId="Web-{6B2606B2-CA3E-864F-81B4-24E9017916A3}" dt="2026-01-20T03:32:51.998" v="65" actId="20577"/>
        <pc:sldMkLst>
          <pc:docMk/>
          <pc:sldMk cId="3341096193" sldId="296"/>
        </pc:sldMkLst>
        <pc:spChg chg="mod">
          <ac:chgData name="Guest User" userId="" providerId="Windows Live" clId="Web-{6B2606B2-CA3E-864F-81B4-24E9017916A3}" dt="2026-01-20T03:32:51.998" v="65" actId="20577"/>
          <ac:spMkLst>
            <pc:docMk/>
            <pc:sldMk cId="3341096193" sldId="296"/>
            <ac:spMk id="3" creationId="{35C8FA6D-9947-C5E8-8FEA-5092B77A9D9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EEB58E-7610-45C2-A12D-5BC2E7EA9325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F96CF7-1C06-42FE-8E2A-5B85AFA864B1}">
      <dgm:prSet/>
      <dgm:spPr/>
      <dgm:t>
        <a:bodyPr/>
        <a:lstStyle/>
        <a:p>
          <a:r>
            <a:rPr lang="en-US" i="1"/>
            <a:t>(almanah)</a:t>
          </a:r>
          <a:r>
            <a:rPr lang="en-US"/>
            <a:t> feminine of alman, a desolate place -desolate house or palace, widow. </a:t>
          </a:r>
          <a:r>
            <a:rPr lang="en-US" i="1"/>
            <a:t>(Strongs H488) </a:t>
          </a:r>
          <a:endParaRPr lang="en-US"/>
        </a:p>
      </dgm:t>
    </dgm:pt>
    <dgm:pt modelId="{9E85F26B-6C3E-4FD5-9901-F934A99E9E20}" type="parTrans" cxnId="{829A7DE2-EF63-4979-B1CD-01A531DB7A33}">
      <dgm:prSet/>
      <dgm:spPr/>
      <dgm:t>
        <a:bodyPr/>
        <a:lstStyle/>
        <a:p>
          <a:endParaRPr lang="en-US"/>
        </a:p>
      </dgm:t>
    </dgm:pt>
    <dgm:pt modelId="{CDFF314C-71DF-4E3A-A776-C60FC8FD5F3E}" type="sibTrans" cxnId="{829A7DE2-EF63-4979-B1CD-01A531DB7A33}">
      <dgm:prSet/>
      <dgm:spPr/>
      <dgm:t>
        <a:bodyPr/>
        <a:lstStyle/>
        <a:p>
          <a:endParaRPr lang="en-US"/>
        </a:p>
      </dgm:t>
    </dgm:pt>
    <dgm:pt modelId="{26EC2BB2-EF48-4BB4-8A9B-E4E5194049D9}">
      <dgm:prSet/>
      <dgm:spPr/>
      <dgm:t>
        <a:bodyPr/>
        <a:lstStyle/>
        <a:p>
          <a:r>
            <a:rPr lang="en-US" i="1"/>
            <a:t>(cheras) </a:t>
          </a:r>
          <a:r>
            <a:rPr lang="en-US"/>
            <a:t>feminine of a presumed derivative (</a:t>
          </a:r>
          <a:r>
            <a:rPr lang="en-US" i="1"/>
            <a:t>apparently from the base of G5490 -see below</a:t>
          </a:r>
          <a:r>
            <a:rPr lang="en-US"/>
            <a:t>)                           having the idea of deficiency; a widow (as lacking a husband), literally or figuratively.</a:t>
          </a:r>
          <a:r>
            <a:rPr lang="en-US" i="1"/>
            <a:t> (Strongs G5503)</a:t>
          </a:r>
          <a:endParaRPr lang="en-US"/>
        </a:p>
      </dgm:t>
    </dgm:pt>
    <dgm:pt modelId="{D2AEDEA0-D414-4D33-9187-3ADF9231066D}" type="parTrans" cxnId="{F0A7B2E8-18DE-4DD1-9945-24A690A7AC0F}">
      <dgm:prSet/>
      <dgm:spPr/>
      <dgm:t>
        <a:bodyPr/>
        <a:lstStyle/>
        <a:p>
          <a:endParaRPr lang="en-US"/>
        </a:p>
      </dgm:t>
    </dgm:pt>
    <dgm:pt modelId="{9C0ECAD5-6AD9-410F-A29F-7D818AF93B02}" type="sibTrans" cxnId="{F0A7B2E8-18DE-4DD1-9945-24A690A7AC0F}">
      <dgm:prSet/>
      <dgm:spPr/>
      <dgm:t>
        <a:bodyPr/>
        <a:lstStyle/>
        <a:p>
          <a:endParaRPr lang="en-US"/>
        </a:p>
      </dgm:t>
    </dgm:pt>
    <dgm:pt modelId="{E1168E56-1F85-41AB-88EA-74E49E9506C9}">
      <dgm:prSet/>
      <dgm:spPr/>
      <dgm:t>
        <a:bodyPr/>
        <a:lstStyle/>
        <a:p>
          <a:r>
            <a:rPr lang="en-US" i="1"/>
            <a:t>(chasma) </a:t>
          </a:r>
          <a:r>
            <a:rPr lang="en-US"/>
            <a:t>chasm, gape, vacancy, impassible interval </a:t>
          </a:r>
          <a:r>
            <a:rPr lang="en-US" i="1"/>
            <a:t>(Strongs G5490)</a:t>
          </a:r>
          <a:endParaRPr lang="en-US"/>
        </a:p>
      </dgm:t>
    </dgm:pt>
    <dgm:pt modelId="{11E86F1A-890A-4A5F-A7FE-E5368DA8C766}" type="parTrans" cxnId="{9E98F3F6-C5FA-4243-BE26-A29C387E11CB}">
      <dgm:prSet/>
      <dgm:spPr/>
      <dgm:t>
        <a:bodyPr/>
        <a:lstStyle/>
        <a:p>
          <a:endParaRPr lang="en-US"/>
        </a:p>
      </dgm:t>
    </dgm:pt>
    <dgm:pt modelId="{5B963047-206B-4DDE-8EF4-0E4AEEEB8987}" type="sibTrans" cxnId="{9E98F3F6-C5FA-4243-BE26-A29C387E11CB}">
      <dgm:prSet/>
      <dgm:spPr/>
      <dgm:t>
        <a:bodyPr/>
        <a:lstStyle/>
        <a:p>
          <a:endParaRPr lang="en-US"/>
        </a:p>
      </dgm:t>
    </dgm:pt>
    <dgm:pt modelId="{C87EFA4C-072F-47AC-8DD4-5FB8BAC3647A}">
      <dgm:prSet/>
      <dgm:spPr/>
      <dgm:t>
        <a:bodyPr/>
        <a:lstStyle/>
        <a:p>
          <a:r>
            <a:rPr lang="en-US" i="1"/>
            <a:t>Noun </a:t>
          </a:r>
          <a:r>
            <a:rPr lang="en-US"/>
            <a:t>- a woman who has lost her spouse or partner by death and has not remarried </a:t>
          </a:r>
        </a:p>
      </dgm:t>
    </dgm:pt>
    <dgm:pt modelId="{757B9367-1185-4144-9CEA-15578AA2A534}" type="parTrans" cxnId="{3A999E4D-7B3C-4CE5-A14B-13A3CBFEB70B}">
      <dgm:prSet/>
      <dgm:spPr/>
      <dgm:t>
        <a:bodyPr/>
        <a:lstStyle/>
        <a:p>
          <a:endParaRPr lang="en-US"/>
        </a:p>
      </dgm:t>
    </dgm:pt>
    <dgm:pt modelId="{48908E7A-A80B-46D9-A53E-FC8BC2FB8A01}" type="sibTrans" cxnId="{3A999E4D-7B3C-4CE5-A14B-13A3CBFEB70B}">
      <dgm:prSet/>
      <dgm:spPr/>
      <dgm:t>
        <a:bodyPr/>
        <a:lstStyle/>
        <a:p>
          <a:endParaRPr lang="en-US"/>
        </a:p>
      </dgm:t>
    </dgm:pt>
    <dgm:pt modelId="{1B578BC1-181B-402B-8EDF-C16064BAF783}">
      <dgm:prSet custT="1"/>
      <dgm:spPr/>
      <dgm:t>
        <a:bodyPr/>
        <a:lstStyle/>
        <a:p>
          <a:r>
            <a:rPr lang="en-US" sz="2000" i="1"/>
            <a:t>Verb</a:t>
          </a:r>
          <a:r>
            <a:rPr lang="en-US" sz="2000"/>
            <a:t> - </a:t>
          </a:r>
          <a:r>
            <a:rPr lang="en-US" sz="2000" b="1"/>
            <a:t> </a:t>
          </a:r>
          <a:r>
            <a:rPr lang="en-US" sz="2000"/>
            <a:t>to deprive of something greatly valued or needed </a:t>
          </a:r>
          <a:r>
            <a:rPr lang="en-US" sz="2000" i="1"/>
            <a:t>(Merriam-Webster)</a:t>
          </a:r>
          <a:br>
            <a:rPr lang="en-US" sz="1200"/>
          </a:br>
          <a:br>
            <a:rPr lang="en-US" sz="1200"/>
          </a:br>
          <a:endParaRPr lang="en-US" sz="1200"/>
        </a:p>
      </dgm:t>
    </dgm:pt>
    <dgm:pt modelId="{71B55EF5-CE81-4F7F-A274-4F5D36387DDD}" type="parTrans" cxnId="{F19C158A-4B93-4EA1-A5CE-6667EF7B479C}">
      <dgm:prSet/>
      <dgm:spPr/>
      <dgm:t>
        <a:bodyPr/>
        <a:lstStyle/>
        <a:p>
          <a:endParaRPr lang="en-US"/>
        </a:p>
      </dgm:t>
    </dgm:pt>
    <dgm:pt modelId="{379ACC8A-01CD-4226-A78F-60C8FB55C80B}" type="sibTrans" cxnId="{F19C158A-4B93-4EA1-A5CE-6667EF7B479C}">
      <dgm:prSet/>
      <dgm:spPr/>
      <dgm:t>
        <a:bodyPr/>
        <a:lstStyle/>
        <a:p>
          <a:endParaRPr lang="en-US"/>
        </a:p>
      </dgm:t>
    </dgm:pt>
    <dgm:pt modelId="{58282E36-67B7-4D12-A478-313A78A5C627}" type="pres">
      <dgm:prSet presAssocID="{AFEEB58E-7610-45C2-A12D-5BC2E7EA9325}" presName="vert0" presStyleCnt="0">
        <dgm:presLayoutVars>
          <dgm:dir/>
          <dgm:animOne val="branch"/>
          <dgm:animLvl val="lvl"/>
        </dgm:presLayoutVars>
      </dgm:prSet>
      <dgm:spPr/>
    </dgm:pt>
    <dgm:pt modelId="{26337BD4-91C5-47CF-BC62-182B5422C334}" type="pres">
      <dgm:prSet presAssocID="{B3F96CF7-1C06-42FE-8E2A-5B85AFA864B1}" presName="thickLine" presStyleLbl="alignNode1" presStyleIdx="0" presStyleCnt="5"/>
      <dgm:spPr/>
    </dgm:pt>
    <dgm:pt modelId="{284A6AA0-BA5A-4D05-A659-21B10700CC55}" type="pres">
      <dgm:prSet presAssocID="{B3F96CF7-1C06-42FE-8E2A-5B85AFA864B1}" presName="horz1" presStyleCnt="0"/>
      <dgm:spPr/>
    </dgm:pt>
    <dgm:pt modelId="{1156C942-BFEE-4740-B915-9AB8A9AFE150}" type="pres">
      <dgm:prSet presAssocID="{B3F96CF7-1C06-42FE-8E2A-5B85AFA864B1}" presName="tx1" presStyleLbl="revTx" presStyleIdx="0" presStyleCnt="5"/>
      <dgm:spPr/>
    </dgm:pt>
    <dgm:pt modelId="{C6887108-D9B5-490D-9AB8-1E89DBB415E4}" type="pres">
      <dgm:prSet presAssocID="{B3F96CF7-1C06-42FE-8E2A-5B85AFA864B1}" presName="vert1" presStyleCnt="0"/>
      <dgm:spPr/>
    </dgm:pt>
    <dgm:pt modelId="{80A5EF2E-B37B-44A2-ADEE-3C00C405BE40}" type="pres">
      <dgm:prSet presAssocID="{26EC2BB2-EF48-4BB4-8A9B-E4E5194049D9}" presName="thickLine" presStyleLbl="alignNode1" presStyleIdx="1" presStyleCnt="5"/>
      <dgm:spPr/>
    </dgm:pt>
    <dgm:pt modelId="{BD6867A7-C6A5-47F0-8332-447413D06E64}" type="pres">
      <dgm:prSet presAssocID="{26EC2BB2-EF48-4BB4-8A9B-E4E5194049D9}" presName="horz1" presStyleCnt="0"/>
      <dgm:spPr/>
    </dgm:pt>
    <dgm:pt modelId="{AB151CAB-37C3-4723-BA81-63E6B4DE6203}" type="pres">
      <dgm:prSet presAssocID="{26EC2BB2-EF48-4BB4-8A9B-E4E5194049D9}" presName="tx1" presStyleLbl="revTx" presStyleIdx="1" presStyleCnt="5"/>
      <dgm:spPr/>
    </dgm:pt>
    <dgm:pt modelId="{6617655C-3EB8-4917-84E2-BBE79F17D194}" type="pres">
      <dgm:prSet presAssocID="{26EC2BB2-EF48-4BB4-8A9B-E4E5194049D9}" presName="vert1" presStyleCnt="0"/>
      <dgm:spPr/>
    </dgm:pt>
    <dgm:pt modelId="{BFE5DBEA-C136-48F7-985D-43894D00B52E}" type="pres">
      <dgm:prSet presAssocID="{E1168E56-1F85-41AB-88EA-74E49E9506C9}" presName="thickLine" presStyleLbl="alignNode1" presStyleIdx="2" presStyleCnt="5"/>
      <dgm:spPr/>
    </dgm:pt>
    <dgm:pt modelId="{609F9673-3ECF-4381-A32B-B533BDAFEBC6}" type="pres">
      <dgm:prSet presAssocID="{E1168E56-1F85-41AB-88EA-74E49E9506C9}" presName="horz1" presStyleCnt="0"/>
      <dgm:spPr/>
    </dgm:pt>
    <dgm:pt modelId="{1B203F9D-20FF-4F7A-BE95-1FA162A71F57}" type="pres">
      <dgm:prSet presAssocID="{E1168E56-1F85-41AB-88EA-74E49E9506C9}" presName="tx1" presStyleLbl="revTx" presStyleIdx="2" presStyleCnt="5"/>
      <dgm:spPr/>
    </dgm:pt>
    <dgm:pt modelId="{B141C3D8-6382-4969-9362-0546F4846D41}" type="pres">
      <dgm:prSet presAssocID="{E1168E56-1F85-41AB-88EA-74E49E9506C9}" presName="vert1" presStyleCnt="0"/>
      <dgm:spPr/>
    </dgm:pt>
    <dgm:pt modelId="{DEC5664C-7F06-439C-B5B4-96C26DD0B9F3}" type="pres">
      <dgm:prSet presAssocID="{C87EFA4C-072F-47AC-8DD4-5FB8BAC3647A}" presName="thickLine" presStyleLbl="alignNode1" presStyleIdx="3" presStyleCnt="5"/>
      <dgm:spPr/>
    </dgm:pt>
    <dgm:pt modelId="{8843C5AB-7620-4681-B61B-8D49F2C4A140}" type="pres">
      <dgm:prSet presAssocID="{C87EFA4C-072F-47AC-8DD4-5FB8BAC3647A}" presName="horz1" presStyleCnt="0"/>
      <dgm:spPr/>
    </dgm:pt>
    <dgm:pt modelId="{6BB36A2E-9282-490C-AE4F-7D278FC6D17B}" type="pres">
      <dgm:prSet presAssocID="{C87EFA4C-072F-47AC-8DD4-5FB8BAC3647A}" presName="tx1" presStyleLbl="revTx" presStyleIdx="3" presStyleCnt="5"/>
      <dgm:spPr/>
    </dgm:pt>
    <dgm:pt modelId="{6282D01B-A994-4B85-B8D2-D216192761CE}" type="pres">
      <dgm:prSet presAssocID="{C87EFA4C-072F-47AC-8DD4-5FB8BAC3647A}" presName="vert1" presStyleCnt="0"/>
      <dgm:spPr/>
    </dgm:pt>
    <dgm:pt modelId="{EFB22A11-FDCA-49F4-B1E8-0C53E7FD6B67}" type="pres">
      <dgm:prSet presAssocID="{1B578BC1-181B-402B-8EDF-C16064BAF783}" presName="thickLine" presStyleLbl="alignNode1" presStyleIdx="4" presStyleCnt="5"/>
      <dgm:spPr/>
    </dgm:pt>
    <dgm:pt modelId="{698E092B-FB24-4F0F-9ACE-D23E33F52C5C}" type="pres">
      <dgm:prSet presAssocID="{1B578BC1-181B-402B-8EDF-C16064BAF783}" presName="horz1" presStyleCnt="0"/>
      <dgm:spPr/>
    </dgm:pt>
    <dgm:pt modelId="{07D2FA68-828F-4BF3-9AFC-223BB048C364}" type="pres">
      <dgm:prSet presAssocID="{1B578BC1-181B-402B-8EDF-C16064BAF783}" presName="tx1" presStyleLbl="revTx" presStyleIdx="4" presStyleCnt="5"/>
      <dgm:spPr/>
    </dgm:pt>
    <dgm:pt modelId="{33B8AB7D-2022-4BE2-AB73-9AA86DFAD305}" type="pres">
      <dgm:prSet presAssocID="{1B578BC1-181B-402B-8EDF-C16064BAF783}" presName="vert1" presStyleCnt="0"/>
      <dgm:spPr/>
    </dgm:pt>
  </dgm:ptLst>
  <dgm:cxnLst>
    <dgm:cxn modelId="{12C6F564-4B92-463F-AD38-99DF8AAF4B85}" type="presOf" srcId="{E1168E56-1F85-41AB-88EA-74E49E9506C9}" destId="{1B203F9D-20FF-4F7A-BE95-1FA162A71F57}" srcOrd="0" destOrd="0" presId="urn:microsoft.com/office/officeart/2008/layout/LinedList"/>
    <dgm:cxn modelId="{3A999E4D-7B3C-4CE5-A14B-13A3CBFEB70B}" srcId="{AFEEB58E-7610-45C2-A12D-5BC2E7EA9325}" destId="{C87EFA4C-072F-47AC-8DD4-5FB8BAC3647A}" srcOrd="3" destOrd="0" parTransId="{757B9367-1185-4144-9CEA-15578AA2A534}" sibTransId="{48908E7A-A80B-46D9-A53E-FC8BC2FB8A01}"/>
    <dgm:cxn modelId="{3E61477D-2871-4ED7-9BFC-E3475A6BDD54}" type="presOf" srcId="{1B578BC1-181B-402B-8EDF-C16064BAF783}" destId="{07D2FA68-828F-4BF3-9AFC-223BB048C364}" srcOrd="0" destOrd="0" presId="urn:microsoft.com/office/officeart/2008/layout/LinedList"/>
    <dgm:cxn modelId="{62874E84-607E-44EC-A158-35CFD7F89EDD}" type="presOf" srcId="{AFEEB58E-7610-45C2-A12D-5BC2E7EA9325}" destId="{58282E36-67B7-4D12-A478-313A78A5C627}" srcOrd="0" destOrd="0" presId="urn:microsoft.com/office/officeart/2008/layout/LinedList"/>
    <dgm:cxn modelId="{F19C158A-4B93-4EA1-A5CE-6667EF7B479C}" srcId="{AFEEB58E-7610-45C2-A12D-5BC2E7EA9325}" destId="{1B578BC1-181B-402B-8EDF-C16064BAF783}" srcOrd="4" destOrd="0" parTransId="{71B55EF5-CE81-4F7F-A274-4F5D36387DDD}" sibTransId="{379ACC8A-01CD-4226-A78F-60C8FB55C80B}"/>
    <dgm:cxn modelId="{2D4155A8-FAD1-4405-AB08-B18B4A065F7B}" type="presOf" srcId="{26EC2BB2-EF48-4BB4-8A9B-E4E5194049D9}" destId="{AB151CAB-37C3-4723-BA81-63E6B4DE6203}" srcOrd="0" destOrd="0" presId="urn:microsoft.com/office/officeart/2008/layout/LinedList"/>
    <dgm:cxn modelId="{2B6F7BD4-27BA-49E0-9BD4-2F287ABC2A44}" type="presOf" srcId="{B3F96CF7-1C06-42FE-8E2A-5B85AFA864B1}" destId="{1156C942-BFEE-4740-B915-9AB8A9AFE150}" srcOrd="0" destOrd="0" presId="urn:microsoft.com/office/officeart/2008/layout/LinedList"/>
    <dgm:cxn modelId="{613EC1D9-A972-4339-9B37-3BF245BD4012}" type="presOf" srcId="{C87EFA4C-072F-47AC-8DD4-5FB8BAC3647A}" destId="{6BB36A2E-9282-490C-AE4F-7D278FC6D17B}" srcOrd="0" destOrd="0" presId="urn:microsoft.com/office/officeart/2008/layout/LinedList"/>
    <dgm:cxn modelId="{829A7DE2-EF63-4979-B1CD-01A531DB7A33}" srcId="{AFEEB58E-7610-45C2-A12D-5BC2E7EA9325}" destId="{B3F96CF7-1C06-42FE-8E2A-5B85AFA864B1}" srcOrd="0" destOrd="0" parTransId="{9E85F26B-6C3E-4FD5-9901-F934A99E9E20}" sibTransId="{CDFF314C-71DF-4E3A-A776-C60FC8FD5F3E}"/>
    <dgm:cxn modelId="{F0A7B2E8-18DE-4DD1-9945-24A690A7AC0F}" srcId="{AFEEB58E-7610-45C2-A12D-5BC2E7EA9325}" destId="{26EC2BB2-EF48-4BB4-8A9B-E4E5194049D9}" srcOrd="1" destOrd="0" parTransId="{D2AEDEA0-D414-4D33-9187-3ADF9231066D}" sibTransId="{9C0ECAD5-6AD9-410F-A29F-7D818AF93B02}"/>
    <dgm:cxn modelId="{9E98F3F6-C5FA-4243-BE26-A29C387E11CB}" srcId="{AFEEB58E-7610-45C2-A12D-5BC2E7EA9325}" destId="{E1168E56-1F85-41AB-88EA-74E49E9506C9}" srcOrd="2" destOrd="0" parTransId="{11E86F1A-890A-4A5F-A7FE-E5368DA8C766}" sibTransId="{5B963047-206B-4DDE-8EF4-0E4AEEEB8987}"/>
    <dgm:cxn modelId="{67999430-7B0E-47E0-ADD4-F33B1ABC7640}" type="presParOf" srcId="{58282E36-67B7-4D12-A478-313A78A5C627}" destId="{26337BD4-91C5-47CF-BC62-182B5422C334}" srcOrd="0" destOrd="0" presId="urn:microsoft.com/office/officeart/2008/layout/LinedList"/>
    <dgm:cxn modelId="{8E490D4E-A461-4BAA-A8B4-4062B1B272C2}" type="presParOf" srcId="{58282E36-67B7-4D12-A478-313A78A5C627}" destId="{284A6AA0-BA5A-4D05-A659-21B10700CC55}" srcOrd="1" destOrd="0" presId="urn:microsoft.com/office/officeart/2008/layout/LinedList"/>
    <dgm:cxn modelId="{FB872363-FCDE-4271-9038-773B1798CEB3}" type="presParOf" srcId="{284A6AA0-BA5A-4D05-A659-21B10700CC55}" destId="{1156C942-BFEE-4740-B915-9AB8A9AFE150}" srcOrd="0" destOrd="0" presId="urn:microsoft.com/office/officeart/2008/layout/LinedList"/>
    <dgm:cxn modelId="{8032F6DD-2F6A-4DB0-AE73-D6F5E27FC120}" type="presParOf" srcId="{284A6AA0-BA5A-4D05-A659-21B10700CC55}" destId="{C6887108-D9B5-490D-9AB8-1E89DBB415E4}" srcOrd="1" destOrd="0" presId="urn:microsoft.com/office/officeart/2008/layout/LinedList"/>
    <dgm:cxn modelId="{B0884EF5-3BED-4063-BA54-6ED43C0C3162}" type="presParOf" srcId="{58282E36-67B7-4D12-A478-313A78A5C627}" destId="{80A5EF2E-B37B-44A2-ADEE-3C00C405BE40}" srcOrd="2" destOrd="0" presId="urn:microsoft.com/office/officeart/2008/layout/LinedList"/>
    <dgm:cxn modelId="{E15A0A8A-E694-4019-B4CB-6EDE2AD0AB71}" type="presParOf" srcId="{58282E36-67B7-4D12-A478-313A78A5C627}" destId="{BD6867A7-C6A5-47F0-8332-447413D06E64}" srcOrd="3" destOrd="0" presId="urn:microsoft.com/office/officeart/2008/layout/LinedList"/>
    <dgm:cxn modelId="{145E49EF-03CE-4DA9-B78D-3E53F697F2EE}" type="presParOf" srcId="{BD6867A7-C6A5-47F0-8332-447413D06E64}" destId="{AB151CAB-37C3-4723-BA81-63E6B4DE6203}" srcOrd="0" destOrd="0" presId="urn:microsoft.com/office/officeart/2008/layout/LinedList"/>
    <dgm:cxn modelId="{489B77EA-B3FB-4081-B761-89770AD58529}" type="presParOf" srcId="{BD6867A7-C6A5-47F0-8332-447413D06E64}" destId="{6617655C-3EB8-4917-84E2-BBE79F17D194}" srcOrd="1" destOrd="0" presId="urn:microsoft.com/office/officeart/2008/layout/LinedList"/>
    <dgm:cxn modelId="{1EB1D1BF-CE86-4642-AD91-FCC4BFD2BFBE}" type="presParOf" srcId="{58282E36-67B7-4D12-A478-313A78A5C627}" destId="{BFE5DBEA-C136-48F7-985D-43894D00B52E}" srcOrd="4" destOrd="0" presId="urn:microsoft.com/office/officeart/2008/layout/LinedList"/>
    <dgm:cxn modelId="{1CD62814-A570-4684-9DC2-56C12123083B}" type="presParOf" srcId="{58282E36-67B7-4D12-A478-313A78A5C627}" destId="{609F9673-3ECF-4381-A32B-B533BDAFEBC6}" srcOrd="5" destOrd="0" presId="urn:microsoft.com/office/officeart/2008/layout/LinedList"/>
    <dgm:cxn modelId="{0D996E4B-3A66-4BFE-BB4F-F5565C8E6A42}" type="presParOf" srcId="{609F9673-3ECF-4381-A32B-B533BDAFEBC6}" destId="{1B203F9D-20FF-4F7A-BE95-1FA162A71F57}" srcOrd="0" destOrd="0" presId="urn:microsoft.com/office/officeart/2008/layout/LinedList"/>
    <dgm:cxn modelId="{62BD0709-A945-41D9-9431-756F584D4EBB}" type="presParOf" srcId="{609F9673-3ECF-4381-A32B-B533BDAFEBC6}" destId="{B141C3D8-6382-4969-9362-0546F4846D41}" srcOrd="1" destOrd="0" presId="urn:microsoft.com/office/officeart/2008/layout/LinedList"/>
    <dgm:cxn modelId="{D65A4C80-DB07-414D-92D5-40D2159B7DBF}" type="presParOf" srcId="{58282E36-67B7-4D12-A478-313A78A5C627}" destId="{DEC5664C-7F06-439C-B5B4-96C26DD0B9F3}" srcOrd="6" destOrd="0" presId="urn:microsoft.com/office/officeart/2008/layout/LinedList"/>
    <dgm:cxn modelId="{3F644CC3-4229-4B7C-9963-DB04ECAD6C6E}" type="presParOf" srcId="{58282E36-67B7-4D12-A478-313A78A5C627}" destId="{8843C5AB-7620-4681-B61B-8D49F2C4A140}" srcOrd="7" destOrd="0" presId="urn:microsoft.com/office/officeart/2008/layout/LinedList"/>
    <dgm:cxn modelId="{86A6EA72-DFB7-479D-9C91-DEBD4BACE6AB}" type="presParOf" srcId="{8843C5AB-7620-4681-B61B-8D49F2C4A140}" destId="{6BB36A2E-9282-490C-AE4F-7D278FC6D17B}" srcOrd="0" destOrd="0" presId="urn:microsoft.com/office/officeart/2008/layout/LinedList"/>
    <dgm:cxn modelId="{0EB181C7-7564-43E6-830A-F49FDB2D2B70}" type="presParOf" srcId="{8843C5AB-7620-4681-B61B-8D49F2C4A140}" destId="{6282D01B-A994-4B85-B8D2-D216192761CE}" srcOrd="1" destOrd="0" presId="urn:microsoft.com/office/officeart/2008/layout/LinedList"/>
    <dgm:cxn modelId="{30B77B4E-2AAA-4347-B3C0-F05DC68FFA44}" type="presParOf" srcId="{58282E36-67B7-4D12-A478-313A78A5C627}" destId="{EFB22A11-FDCA-49F4-B1E8-0C53E7FD6B67}" srcOrd="8" destOrd="0" presId="urn:microsoft.com/office/officeart/2008/layout/LinedList"/>
    <dgm:cxn modelId="{EEFC3E0B-DE1F-4D2A-AA06-F9D62767A87A}" type="presParOf" srcId="{58282E36-67B7-4D12-A478-313A78A5C627}" destId="{698E092B-FB24-4F0F-9ACE-D23E33F52C5C}" srcOrd="9" destOrd="0" presId="urn:microsoft.com/office/officeart/2008/layout/LinedList"/>
    <dgm:cxn modelId="{D019FB2F-EE15-430D-8C2E-D7C1A27E3C0B}" type="presParOf" srcId="{698E092B-FB24-4F0F-9ACE-D23E33F52C5C}" destId="{07D2FA68-828F-4BF3-9AFC-223BB048C364}" srcOrd="0" destOrd="0" presId="urn:microsoft.com/office/officeart/2008/layout/LinedList"/>
    <dgm:cxn modelId="{7620B74A-F73A-4E8C-A869-63CC0484C4D2}" type="presParOf" srcId="{698E092B-FB24-4F0F-9ACE-D23E33F52C5C}" destId="{33B8AB7D-2022-4BE2-AB73-9AA86DFAD3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6FA38-B0F1-4AF3-AEFD-19B1D96A0D55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6CFCF4F-49CD-4E7D-BF5D-3B7175F35491}">
      <dgm:prSet/>
      <dgm:spPr/>
      <dgm:t>
        <a:bodyPr/>
        <a:lstStyle/>
        <a:p>
          <a:r>
            <a:rPr lang="en-US"/>
            <a:t>“I will never get married again!” – “Vow of Widowhood”</a:t>
          </a:r>
        </a:p>
      </dgm:t>
    </dgm:pt>
    <dgm:pt modelId="{350BEC4C-0392-402D-B23A-E9F45AE192BA}" type="parTrans" cxnId="{5994F164-63A7-44FD-8136-EAE54980EECB}">
      <dgm:prSet/>
      <dgm:spPr/>
      <dgm:t>
        <a:bodyPr/>
        <a:lstStyle/>
        <a:p>
          <a:endParaRPr lang="en-US"/>
        </a:p>
      </dgm:t>
    </dgm:pt>
    <dgm:pt modelId="{63CD85D9-6021-44F0-BBFA-46CA04236F42}" type="sibTrans" cxnId="{5994F164-63A7-44FD-8136-EAE54980EECB}">
      <dgm:prSet/>
      <dgm:spPr/>
      <dgm:t>
        <a:bodyPr/>
        <a:lstStyle/>
        <a:p>
          <a:endParaRPr lang="en-US"/>
        </a:p>
      </dgm:t>
    </dgm:pt>
    <dgm:pt modelId="{AA01D9BE-A7E7-464B-A177-08C9C283A9A5}">
      <dgm:prSet/>
      <dgm:spPr/>
      <dgm:t>
        <a:bodyPr/>
        <a:lstStyle/>
        <a:p>
          <a:r>
            <a:rPr lang="en-US"/>
            <a:t>Also perhaps, “I am going to live my life serving God until I die!” </a:t>
          </a:r>
        </a:p>
      </dgm:t>
    </dgm:pt>
    <dgm:pt modelId="{09A1748A-2F0E-48E1-AE04-AFD782CC8826}" type="parTrans" cxnId="{CE00540A-9374-40D6-BBDC-14C73DDBD653}">
      <dgm:prSet/>
      <dgm:spPr/>
      <dgm:t>
        <a:bodyPr/>
        <a:lstStyle/>
        <a:p>
          <a:endParaRPr lang="en-US"/>
        </a:p>
      </dgm:t>
    </dgm:pt>
    <dgm:pt modelId="{26C45C29-150C-4671-B5C7-DFF5932377E9}" type="sibTrans" cxnId="{CE00540A-9374-40D6-BBDC-14C73DDBD653}">
      <dgm:prSet/>
      <dgm:spPr/>
      <dgm:t>
        <a:bodyPr/>
        <a:lstStyle/>
        <a:p>
          <a:endParaRPr lang="en-US"/>
        </a:p>
      </dgm:t>
    </dgm:pt>
    <dgm:pt modelId="{56375541-E5E6-4BAD-8327-FE11DD22F5E0}">
      <dgm:prSet/>
      <dgm:spPr/>
      <dgm:t>
        <a:bodyPr/>
        <a:lstStyle/>
        <a:p>
          <a:r>
            <a:rPr lang="en-US"/>
            <a:t>A new widow might express these sentiments as a commitment, promise, pledge or vow. </a:t>
          </a:r>
        </a:p>
      </dgm:t>
    </dgm:pt>
    <dgm:pt modelId="{74143CCF-6638-4D34-9CB6-4D7FEA154263}" type="parTrans" cxnId="{8FD5DF57-F065-4167-B7B5-CE878C8B67B7}">
      <dgm:prSet/>
      <dgm:spPr/>
      <dgm:t>
        <a:bodyPr/>
        <a:lstStyle/>
        <a:p>
          <a:endParaRPr lang="en-US"/>
        </a:p>
      </dgm:t>
    </dgm:pt>
    <dgm:pt modelId="{DEAF9ACE-F4A1-461E-92FF-AE78D6B8FA8A}" type="sibTrans" cxnId="{8FD5DF57-F065-4167-B7B5-CE878C8B67B7}">
      <dgm:prSet/>
      <dgm:spPr/>
      <dgm:t>
        <a:bodyPr/>
        <a:lstStyle/>
        <a:p>
          <a:endParaRPr lang="en-US"/>
        </a:p>
      </dgm:t>
    </dgm:pt>
    <dgm:pt modelId="{D979D6B1-22DE-4E00-A1CC-408AD92CA391}">
      <dgm:prSet/>
      <dgm:spPr/>
      <dgm:t>
        <a:bodyPr/>
        <a:lstStyle/>
        <a:p>
          <a:r>
            <a:rPr lang="en-US"/>
            <a:t>Older widows have made the vow, evidenced by trusting in God and continuing in supplication and prayer night and day. (v.5)</a:t>
          </a:r>
        </a:p>
      </dgm:t>
    </dgm:pt>
    <dgm:pt modelId="{DD8D10C9-2A94-4106-97DC-6AD6CEF3A4BE}" type="parTrans" cxnId="{BC7883A4-36A1-4EEB-B572-B877A0519504}">
      <dgm:prSet/>
      <dgm:spPr/>
      <dgm:t>
        <a:bodyPr/>
        <a:lstStyle/>
        <a:p>
          <a:endParaRPr lang="en-US"/>
        </a:p>
      </dgm:t>
    </dgm:pt>
    <dgm:pt modelId="{59D745DE-2DED-40F0-AA49-47731A7719D6}" type="sibTrans" cxnId="{BC7883A4-36A1-4EEB-B572-B877A0519504}">
      <dgm:prSet/>
      <dgm:spPr/>
      <dgm:t>
        <a:bodyPr/>
        <a:lstStyle/>
        <a:p>
          <a:endParaRPr lang="en-US"/>
        </a:p>
      </dgm:t>
    </dgm:pt>
    <dgm:pt modelId="{C0BC2228-0EC7-4BBF-8456-264155E226EF}">
      <dgm:prSet/>
      <dgm:spPr/>
      <dgm:t>
        <a:bodyPr/>
        <a:lstStyle/>
        <a:p>
          <a:r>
            <a:rPr lang="en-US"/>
            <a:t>Younger widows have made the vow, and then desired marriage again, therefore bringing themselves under condemnation. (v.12)</a:t>
          </a:r>
        </a:p>
      </dgm:t>
    </dgm:pt>
    <dgm:pt modelId="{07E41A7C-7514-4CA1-8FD3-77A9A3122C88}" type="parTrans" cxnId="{B24A041D-F795-418D-8E21-40A5126CDADB}">
      <dgm:prSet/>
      <dgm:spPr/>
      <dgm:t>
        <a:bodyPr/>
        <a:lstStyle/>
        <a:p>
          <a:endParaRPr lang="en-US"/>
        </a:p>
      </dgm:t>
    </dgm:pt>
    <dgm:pt modelId="{60A0A9CA-13F0-40D6-B4EB-5712A1D97D21}" type="sibTrans" cxnId="{B24A041D-F795-418D-8E21-40A5126CDADB}">
      <dgm:prSet/>
      <dgm:spPr/>
      <dgm:t>
        <a:bodyPr/>
        <a:lstStyle/>
        <a:p>
          <a:endParaRPr lang="en-US"/>
        </a:p>
      </dgm:t>
    </dgm:pt>
    <dgm:pt modelId="{1D48D87C-1CFD-46CB-BC30-0CFEE50288F3}">
      <dgm:prSet/>
      <dgm:spPr/>
      <dgm:t>
        <a:bodyPr/>
        <a:lstStyle/>
        <a:p>
          <a:r>
            <a:rPr lang="en-US"/>
            <a:t>(1 Timothy 5:5,12)</a:t>
          </a:r>
        </a:p>
      </dgm:t>
    </dgm:pt>
    <dgm:pt modelId="{52254843-7135-4D5F-8895-AD1E57BC671A}" type="parTrans" cxnId="{740CCB50-2C75-462A-B84C-7420E4EB7A19}">
      <dgm:prSet/>
      <dgm:spPr/>
      <dgm:t>
        <a:bodyPr/>
        <a:lstStyle/>
        <a:p>
          <a:endParaRPr lang="en-US"/>
        </a:p>
      </dgm:t>
    </dgm:pt>
    <dgm:pt modelId="{1A4C2474-924D-43C4-96E7-486BE90C0CFA}" type="sibTrans" cxnId="{740CCB50-2C75-462A-B84C-7420E4EB7A19}">
      <dgm:prSet/>
      <dgm:spPr/>
      <dgm:t>
        <a:bodyPr/>
        <a:lstStyle/>
        <a:p>
          <a:endParaRPr lang="en-US"/>
        </a:p>
      </dgm:t>
    </dgm:pt>
    <dgm:pt modelId="{81117155-A3CF-4652-912C-DC9211006920}" type="pres">
      <dgm:prSet presAssocID="{DC96FA38-B0F1-4AF3-AEFD-19B1D96A0D55}" presName="linear" presStyleCnt="0">
        <dgm:presLayoutVars>
          <dgm:animLvl val="lvl"/>
          <dgm:resizeHandles val="exact"/>
        </dgm:presLayoutVars>
      </dgm:prSet>
      <dgm:spPr/>
    </dgm:pt>
    <dgm:pt modelId="{9B6C1735-BAC3-4C3C-B325-F369E64CDA1D}" type="pres">
      <dgm:prSet presAssocID="{06CFCF4F-49CD-4E7D-BF5D-3B7175F35491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7FF4217-ADDB-4E0F-B972-2FBE1DA05A2C}" type="pres">
      <dgm:prSet presAssocID="{63CD85D9-6021-44F0-BBFA-46CA04236F42}" presName="spacer" presStyleCnt="0"/>
      <dgm:spPr/>
    </dgm:pt>
    <dgm:pt modelId="{0941B6E9-9269-4E50-9772-3ACBE4119CE6}" type="pres">
      <dgm:prSet presAssocID="{AA01D9BE-A7E7-464B-A177-08C9C283A9A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1160CCD-528B-42D7-AC51-2AC96841DA98}" type="pres">
      <dgm:prSet presAssocID="{26C45C29-150C-4671-B5C7-DFF5932377E9}" presName="spacer" presStyleCnt="0"/>
      <dgm:spPr/>
    </dgm:pt>
    <dgm:pt modelId="{7AD979AE-A003-4322-9769-0FB4B8EB3CDF}" type="pres">
      <dgm:prSet presAssocID="{56375541-E5E6-4BAD-8327-FE11DD22F5E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4B23483-1EAB-499A-AA92-7ECE3C216E0C}" type="pres">
      <dgm:prSet presAssocID="{DEAF9ACE-F4A1-461E-92FF-AE78D6B8FA8A}" presName="spacer" presStyleCnt="0"/>
      <dgm:spPr/>
    </dgm:pt>
    <dgm:pt modelId="{786ACD1A-F825-435E-BDDE-00D14643FFE9}" type="pres">
      <dgm:prSet presAssocID="{D979D6B1-22DE-4E00-A1CC-408AD92CA39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9D6AE4B-7BC5-43C7-95C4-17E484C49453}" type="pres">
      <dgm:prSet presAssocID="{59D745DE-2DED-40F0-AA49-47731A7719D6}" presName="spacer" presStyleCnt="0"/>
      <dgm:spPr/>
    </dgm:pt>
    <dgm:pt modelId="{F15B79D3-B91A-474C-A758-B99CFA5EEB1A}" type="pres">
      <dgm:prSet presAssocID="{C0BC2228-0EC7-4BBF-8456-264155E226E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9BA0F7E-89F8-4741-A39C-FED1C11A7A9D}" type="pres">
      <dgm:prSet presAssocID="{60A0A9CA-13F0-40D6-B4EB-5712A1D97D21}" presName="spacer" presStyleCnt="0"/>
      <dgm:spPr/>
    </dgm:pt>
    <dgm:pt modelId="{502CEF46-BDDA-44E3-B93A-6731DDCAE797}" type="pres">
      <dgm:prSet presAssocID="{1D48D87C-1CFD-46CB-BC30-0CFEE50288F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A4A65608-E2F1-4C78-A35F-92AD7777ED94}" type="presOf" srcId="{DC96FA38-B0F1-4AF3-AEFD-19B1D96A0D55}" destId="{81117155-A3CF-4652-912C-DC9211006920}" srcOrd="0" destOrd="0" presId="urn:microsoft.com/office/officeart/2005/8/layout/vList2"/>
    <dgm:cxn modelId="{CE00540A-9374-40D6-BBDC-14C73DDBD653}" srcId="{DC96FA38-B0F1-4AF3-AEFD-19B1D96A0D55}" destId="{AA01D9BE-A7E7-464B-A177-08C9C283A9A5}" srcOrd="1" destOrd="0" parTransId="{09A1748A-2F0E-48E1-AE04-AFD782CC8826}" sibTransId="{26C45C29-150C-4671-B5C7-DFF5932377E9}"/>
    <dgm:cxn modelId="{B24A041D-F795-418D-8E21-40A5126CDADB}" srcId="{DC96FA38-B0F1-4AF3-AEFD-19B1D96A0D55}" destId="{C0BC2228-0EC7-4BBF-8456-264155E226EF}" srcOrd="4" destOrd="0" parTransId="{07E41A7C-7514-4CA1-8FD3-77A9A3122C88}" sibTransId="{60A0A9CA-13F0-40D6-B4EB-5712A1D97D21}"/>
    <dgm:cxn modelId="{5994F164-63A7-44FD-8136-EAE54980EECB}" srcId="{DC96FA38-B0F1-4AF3-AEFD-19B1D96A0D55}" destId="{06CFCF4F-49CD-4E7D-BF5D-3B7175F35491}" srcOrd="0" destOrd="0" parTransId="{350BEC4C-0392-402D-B23A-E9F45AE192BA}" sibTransId="{63CD85D9-6021-44F0-BBFA-46CA04236F42}"/>
    <dgm:cxn modelId="{740CCB50-2C75-462A-B84C-7420E4EB7A19}" srcId="{DC96FA38-B0F1-4AF3-AEFD-19B1D96A0D55}" destId="{1D48D87C-1CFD-46CB-BC30-0CFEE50288F3}" srcOrd="5" destOrd="0" parTransId="{52254843-7135-4D5F-8895-AD1E57BC671A}" sibTransId="{1A4C2474-924D-43C4-96E7-486BE90C0CFA}"/>
    <dgm:cxn modelId="{E45BEE73-CA9B-4C7C-8BEB-86F3F4C5204F}" type="presOf" srcId="{AA01D9BE-A7E7-464B-A177-08C9C283A9A5}" destId="{0941B6E9-9269-4E50-9772-3ACBE4119CE6}" srcOrd="0" destOrd="0" presId="urn:microsoft.com/office/officeart/2005/8/layout/vList2"/>
    <dgm:cxn modelId="{8FD5DF57-F065-4167-B7B5-CE878C8B67B7}" srcId="{DC96FA38-B0F1-4AF3-AEFD-19B1D96A0D55}" destId="{56375541-E5E6-4BAD-8327-FE11DD22F5E0}" srcOrd="2" destOrd="0" parTransId="{74143CCF-6638-4D34-9CB6-4D7FEA154263}" sibTransId="{DEAF9ACE-F4A1-461E-92FF-AE78D6B8FA8A}"/>
    <dgm:cxn modelId="{11F4FD78-612B-45F6-9720-D4379EF1A516}" type="presOf" srcId="{06CFCF4F-49CD-4E7D-BF5D-3B7175F35491}" destId="{9B6C1735-BAC3-4C3C-B325-F369E64CDA1D}" srcOrd="0" destOrd="0" presId="urn:microsoft.com/office/officeart/2005/8/layout/vList2"/>
    <dgm:cxn modelId="{102F607A-F514-495C-B502-1073D407A4BD}" type="presOf" srcId="{C0BC2228-0EC7-4BBF-8456-264155E226EF}" destId="{F15B79D3-B91A-474C-A758-B99CFA5EEB1A}" srcOrd="0" destOrd="0" presId="urn:microsoft.com/office/officeart/2005/8/layout/vList2"/>
    <dgm:cxn modelId="{9E76D67E-1770-4A0B-BAEA-2EF2714216B6}" type="presOf" srcId="{D979D6B1-22DE-4E00-A1CC-408AD92CA391}" destId="{786ACD1A-F825-435E-BDDE-00D14643FFE9}" srcOrd="0" destOrd="0" presId="urn:microsoft.com/office/officeart/2005/8/layout/vList2"/>
    <dgm:cxn modelId="{0E5E5F88-C076-4D78-9CEB-B4B37A34D6B0}" type="presOf" srcId="{1D48D87C-1CFD-46CB-BC30-0CFEE50288F3}" destId="{502CEF46-BDDA-44E3-B93A-6731DDCAE797}" srcOrd="0" destOrd="0" presId="urn:microsoft.com/office/officeart/2005/8/layout/vList2"/>
    <dgm:cxn modelId="{BC7883A4-36A1-4EEB-B572-B877A0519504}" srcId="{DC96FA38-B0F1-4AF3-AEFD-19B1D96A0D55}" destId="{D979D6B1-22DE-4E00-A1CC-408AD92CA391}" srcOrd="3" destOrd="0" parTransId="{DD8D10C9-2A94-4106-97DC-6AD6CEF3A4BE}" sibTransId="{59D745DE-2DED-40F0-AA49-47731A7719D6}"/>
    <dgm:cxn modelId="{33D12FF5-7C70-49EC-B991-34E312204793}" type="presOf" srcId="{56375541-E5E6-4BAD-8327-FE11DD22F5E0}" destId="{7AD979AE-A003-4322-9769-0FB4B8EB3CDF}" srcOrd="0" destOrd="0" presId="urn:microsoft.com/office/officeart/2005/8/layout/vList2"/>
    <dgm:cxn modelId="{9BE6A5F5-8DA6-4CE2-9385-02396C76F996}" type="presParOf" srcId="{81117155-A3CF-4652-912C-DC9211006920}" destId="{9B6C1735-BAC3-4C3C-B325-F369E64CDA1D}" srcOrd="0" destOrd="0" presId="urn:microsoft.com/office/officeart/2005/8/layout/vList2"/>
    <dgm:cxn modelId="{4BFBACBE-376C-448C-873D-BEE2E12F7B66}" type="presParOf" srcId="{81117155-A3CF-4652-912C-DC9211006920}" destId="{17FF4217-ADDB-4E0F-B972-2FBE1DA05A2C}" srcOrd="1" destOrd="0" presId="urn:microsoft.com/office/officeart/2005/8/layout/vList2"/>
    <dgm:cxn modelId="{400EDF21-3A45-40FA-8821-A103D5D078A0}" type="presParOf" srcId="{81117155-A3CF-4652-912C-DC9211006920}" destId="{0941B6E9-9269-4E50-9772-3ACBE4119CE6}" srcOrd="2" destOrd="0" presId="urn:microsoft.com/office/officeart/2005/8/layout/vList2"/>
    <dgm:cxn modelId="{3B5566AD-995E-4F0B-88CC-07A9E522D1AE}" type="presParOf" srcId="{81117155-A3CF-4652-912C-DC9211006920}" destId="{41160CCD-528B-42D7-AC51-2AC96841DA98}" srcOrd="3" destOrd="0" presId="urn:microsoft.com/office/officeart/2005/8/layout/vList2"/>
    <dgm:cxn modelId="{7A79BF71-9C60-4A12-862A-63B3EB2121DD}" type="presParOf" srcId="{81117155-A3CF-4652-912C-DC9211006920}" destId="{7AD979AE-A003-4322-9769-0FB4B8EB3CDF}" srcOrd="4" destOrd="0" presId="urn:microsoft.com/office/officeart/2005/8/layout/vList2"/>
    <dgm:cxn modelId="{184ADBD1-B4F0-4740-88F7-74A9291E58BF}" type="presParOf" srcId="{81117155-A3CF-4652-912C-DC9211006920}" destId="{74B23483-1EAB-499A-AA92-7ECE3C216E0C}" srcOrd="5" destOrd="0" presId="urn:microsoft.com/office/officeart/2005/8/layout/vList2"/>
    <dgm:cxn modelId="{668AE419-CC65-4DAC-B225-9189D53C395C}" type="presParOf" srcId="{81117155-A3CF-4652-912C-DC9211006920}" destId="{786ACD1A-F825-435E-BDDE-00D14643FFE9}" srcOrd="6" destOrd="0" presId="urn:microsoft.com/office/officeart/2005/8/layout/vList2"/>
    <dgm:cxn modelId="{36CB0C96-4261-4DEA-A06B-52252B11BCDE}" type="presParOf" srcId="{81117155-A3CF-4652-912C-DC9211006920}" destId="{F9D6AE4B-7BC5-43C7-95C4-17E484C49453}" srcOrd="7" destOrd="0" presId="urn:microsoft.com/office/officeart/2005/8/layout/vList2"/>
    <dgm:cxn modelId="{8C1B907F-DA72-492E-A6C9-2872499AD173}" type="presParOf" srcId="{81117155-A3CF-4652-912C-DC9211006920}" destId="{F15B79D3-B91A-474C-A758-B99CFA5EEB1A}" srcOrd="8" destOrd="0" presId="urn:microsoft.com/office/officeart/2005/8/layout/vList2"/>
    <dgm:cxn modelId="{BB463059-D4D5-4841-80C8-54E3182178B7}" type="presParOf" srcId="{81117155-A3CF-4652-912C-DC9211006920}" destId="{F9BA0F7E-89F8-4741-A39C-FED1C11A7A9D}" srcOrd="9" destOrd="0" presId="urn:microsoft.com/office/officeart/2005/8/layout/vList2"/>
    <dgm:cxn modelId="{9F38F78B-04FE-4BA3-967A-B3E94B4C2AC0}" type="presParOf" srcId="{81117155-A3CF-4652-912C-DC9211006920}" destId="{502CEF46-BDDA-44E3-B93A-6731DDCAE79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4368D1-3FC3-4BF3-B940-7DFCDA56E57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79A53C-8B90-4A3F-921C-3E174C10D8E9}">
      <dgm:prSet/>
      <dgm:spPr/>
      <dgm:t>
        <a:bodyPr/>
        <a:lstStyle/>
        <a:p>
          <a:r>
            <a:rPr lang="en-US"/>
            <a:t>AMP Amplified Bible</a:t>
          </a:r>
        </a:p>
      </dgm:t>
    </dgm:pt>
    <dgm:pt modelId="{02D2E32B-754D-4036-B42E-B185D4E7B85C}" type="parTrans" cxnId="{243E6187-55B2-49F2-8321-8B333FC89876}">
      <dgm:prSet/>
      <dgm:spPr/>
      <dgm:t>
        <a:bodyPr/>
        <a:lstStyle/>
        <a:p>
          <a:endParaRPr lang="en-US"/>
        </a:p>
      </dgm:t>
    </dgm:pt>
    <dgm:pt modelId="{E5F5B766-68AF-4177-A248-5E871A5099CA}" type="sibTrans" cxnId="{243E6187-55B2-49F2-8321-8B333FC89876}">
      <dgm:prSet/>
      <dgm:spPr/>
      <dgm:t>
        <a:bodyPr/>
        <a:lstStyle/>
        <a:p>
          <a:endParaRPr lang="en-US"/>
        </a:p>
      </dgm:t>
    </dgm:pt>
    <dgm:pt modelId="{824C3BB2-A225-4F9C-BF0F-B8C4E96FCA1B}">
      <dgm:prSet/>
      <dgm:spPr/>
      <dgm:t>
        <a:bodyPr/>
        <a:lstStyle/>
        <a:p>
          <a:r>
            <a:rPr lang="en-US"/>
            <a:t>CEV Contemporary English Version</a:t>
          </a:r>
        </a:p>
      </dgm:t>
    </dgm:pt>
    <dgm:pt modelId="{A201953C-9CAC-46C2-8A62-7090BBB36709}" type="parTrans" cxnId="{113B0AFB-A5EB-466F-979A-60BEAD7A94A2}">
      <dgm:prSet/>
      <dgm:spPr/>
      <dgm:t>
        <a:bodyPr/>
        <a:lstStyle/>
        <a:p>
          <a:endParaRPr lang="en-US"/>
        </a:p>
      </dgm:t>
    </dgm:pt>
    <dgm:pt modelId="{CF529FF3-4657-4217-9B2C-70E3F86CCF98}" type="sibTrans" cxnId="{113B0AFB-A5EB-466F-979A-60BEAD7A94A2}">
      <dgm:prSet/>
      <dgm:spPr/>
      <dgm:t>
        <a:bodyPr/>
        <a:lstStyle/>
        <a:p>
          <a:endParaRPr lang="en-US"/>
        </a:p>
      </dgm:t>
    </dgm:pt>
    <dgm:pt modelId="{FD0A6E5E-84B0-47C0-B8AA-3D8277F48A9E}">
      <dgm:prSet/>
      <dgm:spPr/>
      <dgm:t>
        <a:bodyPr/>
        <a:lstStyle/>
        <a:p>
          <a:r>
            <a:rPr lang="en-US"/>
            <a:t>EASY EasyEnglish Bible</a:t>
          </a:r>
        </a:p>
      </dgm:t>
    </dgm:pt>
    <dgm:pt modelId="{95D44D4C-7BCC-4BB2-8142-BA52FF1CCCC2}" type="parTrans" cxnId="{9802448A-E223-4A3B-AEF1-C68110287648}">
      <dgm:prSet/>
      <dgm:spPr/>
      <dgm:t>
        <a:bodyPr/>
        <a:lstStyle/>
        <a:p>
          <a:endParaRPr lang="en-US"/>
        </a:p>
      </dgm:t>
    </dgm:pt>
    <dgm:pt modelId="{D6E036C3-92CB-4218-AF10-BE38A826ADA5}" type="sibTrans" cxnId="{9802448A-E223-4A3B-AEF1-C68110287648}">
      <dgm:prSet/>
      <dgm:spPr/>
      <dgm:t>
        <a:bodyPr/>
        <a:lstStyle/>
        <a:p>
          <a:endParaRPr lang="en-US"/>
        </a:p>
      </dgm:t>
    </dgm:pt>
    <dgm:pt modelId="{F7FF076C-6566-4E19-951D-6E730880A72E}">
      <dgm:prSet/>
      <dgm:spPr/>
      <dgm:t>
        <a:bodyPr/>
        <a:lstStyle/>
        <a:p>
          <a:r>
            <a:rPr lang="en-US"/>
            <a:t>ERV Easy-To-Read Version</a:t>
          </a:r>
        </a:p>
      </dgm:t>
    </dgm:pt>
    <dgm:pt modelId="{B0B019A1-2526-4BF7-B7E0-BA8D82AE7ED8}" type="parTrans" cxnId="{F810F013-C694-4507-98B7-D7C88B781999}">
      <dgm:prSet/>
      <dgm:spPr/>
      <dgm:t>
        <a:bodyPr/>
        <a:lstStyle/>
        <a:p>
          <a:endParaRPr lang="en-US"/>
        </a:p>
      </dgm:t>
    </dgm:pt>
    <dgm:pt modelId="{774A7635-093C-4087-A79E-90250F0A5DAE}" type="sibTrans" cxnId="{F810F013-C694-4507-98B7-D7C88B781999}">
      <dgm:prSet/>
      <dgm:spPr/>
      <dgm:t>
        <a:bodyPr/>
        <a:lstStyle/>
        <a:p>
          <a:endParaRPr lang="en-US"/>
        </a:p>
      </dgm:t>
    </dgm:pt>
    <dgm:pt modelId="{EF149480-9A46-45EF-8C38-BD9988990CEA}">
      <dgm:prSet/>
      <dgm:spPr/>
      <dgm:t>
        <a:bodyPr/>
        <a:lstStyle/>
        <a:p>
          <a:r>
            <a:rPr lang="en-US"/>
            <a:t>ESV English Standard Version</a:t>
          </a:r>
        </a:p>
      </dgm:t>
    </dgm:pt>
    <dgm:pt modelId="{3E373BA2-292D-40AD-A1D4-7161826A5BEE}" type="parTrans" cxnId="{A75B8C9D-7C41-417F-9BA0-1CBE0360B7F6}">
      <dgm:prSet/>
      <dgm:spPr/>
      <dgm:t>
        <a:bodyPr/>
        <a:lstStyle/>
        <a:p>
          <a:endParaRPr lang="en-US"/>
        </a:p>
      </dgm:t>
    </dgm:pt>
    <dgm:pt modelId="{00890E9B-B7F8-42BB-AFA1-CBF3F5EEE0FF}" type="sibTrans" cxnId="{A75B8C9D-7C41-417F-9BA0-1CBE0360B7F6}">
      <dgm:prSet/>
      <dgm:spPr/>
      <dgm:t>
        <a:bodyPr/>
        <a:lstStyle/>
        <a:p>
          <a:endParaRPr lang="en-US"/>
        </a:p>
      </dgm:t>
    </dgm:pt>
    <dgm:pt modelId="{CE095629-27AC-456C-9AD6-B34BBED4F7DF}">
      <dgm:prSet/>
      <dgm:spPr/>
      <dgm:t>
        <a:bodyPr/>
        <a:lstStyle/>
        <a:p>
          <a:r>
            <a:rPr lang="en-US"/>
            <a:t>NIV New International Version</a:t>
          </a:r>
        </a:p>
      </dgm:t>
    </dgm:pt>
    <dgm:pt modelId="{D703B58C-60D0-4236-9212-30881A036A4D}" type="parTrans" cxnId="{E19D3125-BA73-4FBE-8624-CB6F7E779C8E}">
      <dgm:prSet/>
      <dgm:spPr/>
      <dgm:t>
        <a:bodyPr/>
        <a:lstStyle/>
        <a:p>
          <a:endParaRPr lang="en-US"/>
        </a:p>
      </dgm:t>
    </dgm:pt>
    <dgm:pt modelId="{7DA9425C-7589-4A9F-9BFC-DC83BFFBC309}" type="sibTrans" cxnId="{E19D3125-BA73-4FBE-8624-CB6F7E779C8E}">
      <dgm:prSet/>
      <dgm:spPr/>
      <dgm:t>
        <a:bodyPr/>
        <a:lstStyle/>
        <a:p>
          <a:endParaRPr lang="en-US"/>
        </a:p>
      </dgm:t>
    </dgm:pt>
    <dgm:pt modelId="{0A51B3D9-1CC9-40DE-8DC9-C9B599D90A72}">
      <dgm:prSet/>
      <dgm:spPr/>
      <dgm:t>
        <a:bodyPr/>
        <a:lstStyle/>
        <a:p>
          <a:r>
            <a:rPr lang="en-US"/>
            <a:t>NKJV New King James Version – All Scriptures included unless otherwise noted. </a:t>
          </a:r>
        </a:p>
      </dgm:t>
    </dgm:pt>
    <dgm:pt modelId="{A0E4484F-63E6-4AC1-9653-FF4B6B8D9F3B}" type="parTrans" cxnId="{C8A738C2-6DA2-4600-89D3-3C8D8D4CC4B0}">
      <dgm:prSet/>
      <dgm:spPr/>
      <dgm:t>
        <a:bodyPr/>
        <a:lstStyle/>
        <a:p>
          <a:endParaRPr lang="en-US"/>
        </a:p>
      </dgm:t>
    </dgm:pt>
    <dgm:pt modelId="{7037B776-3462-4E2D-852E-4B07429BBC27}" type="sibTrans" cxnId="{C8A738C2-6DA2-4600-89D3-3C8D8D4CC4B0}">
      <dgm:prSet/>
      <dgm:spPr/>
      <dgm:t>
        <a:bodyPr/>
        <a:lstStyle/>
        <a:p>
          <a:endParaRPr lang="en-US"/>
        </a:p>
      </dgm:t>
    </dgm:pt>
    <dgm:pt modelId="{1896AE91-74DA-4CAE-9613-5EAC644E740A}">
      <dgm:prSet/>
      <dgm:spPr/>
      <dgm:t>
        <a:bodyPr/>
        <a:lstStyle/>
        <a:p>
          <a:r>
            <a:rPr lang="en-US"/>
            <a:t>TLB Living Bible</a:t>
          </a:r>
        </a:p>
      </dgm:t>
    </dgm:pt>
    <dgm:pt modelId="{F09080F2-9D20-4064-81ED-4325AFE55D08}" type="parTrans" cxnId="{B62DBB1F-9B18-4F1C-BD30-7B65CBBE901A}">
      <dgm:prSet/>
      <dgm:spPr/>
      <dgm:t>
        <a:bodyPr/>
        <a:lstStyle/>
        <a:p>
          <a:endParaRPr lang="en-US"/>
        </a:p>
      </dgm:t>
    </dgm:pt>
    <dgm:pt modelId="{3692F50E-DC94-4726-BC96-0D1C92EB907C}" type="sibTrans" cxnId="{B62DBB1F-9B18-4F1C-BD30-7B65CBBE901A}">
      <dgm:prSet/>
      <dgm:spPr/>
      <dgm:t>
        <a:bodyPr/>
        <a:lstStyle/>
        <a:p>
          <a:endParaRPr lang="en-US"/>
        </a:p>
      </dgm:t>
    </dgm:pt>
    <dgm:pt modelId="{44F6C9C7-36A2-47C9-A355-D07AFCB3C6E1}" type="pres">
      <dgm:prSet presAssocID="{614368D1-3FC3-4BF3-B940-7DFCDA56E57C}" presName="diagram" presStyleCnt="0">
        <dgm:presLayoutVars>
          <dgm:dir/>
          <dgm:resizeHandles val="exact"/>
        </dgm:presLayoutVars>
      </dgm:prSet>
      <dgm:spPr/>
    </dgm:pt>
    <dgm:pt modelId="{3D166406-E9BC-4F45-84FD-73FF1F13E587}" type="pres">
      <dgm:prSet presAssocID="{E079A53C-8B90-4A3F-921C-3E174C10D8E9}" presName="node" presStyleLbl="node1" presStyleIdx="0" presStyleCnt="8">
        <dgm:presLayoutVars>
          <dgm:bulletEnabled val="1"/>
        </dgm:presLayoutVars>
      </dgm:prSet>
      <dgm:spPr/>
    </dgm:pt>
    <dgm:pt modelId="{1B6F3103-0FA6-45EC-BF23-AF9B920B3C3F}" type="pres">
      <dgm:prSet presAssocID="{E5F5B766-68AF-4177-A248-5E871A5099CA}" presName="sibTrans" presStyleCnt="0"/>
      <dgm:spPr/>
    </dgm:pt>
    <dgm:pt modelId="{C6270CCC-C42F-450E-A66D-E13A59C6F973}" type="pres">
      <dgm:prSet presAssocID="{824C3BB2-A225-4F9C-BF0F-B8C4E96FCA1B}" presName="node" presStyleLbl="node1" presStyleIdx="1" presStyleCnt="8">
        <dgm:presLayoutVars>
          <dgm:bulletEnabled val="1"/>
        </dgm:presLayoutVars>
      </dgm:prSet>
      <dgm:spPr/>
    </dgm:pt>
    <dgm:pt modelId="{CFA283C1-27CD-4D50-8A91-618920F1E472}" type="pres">
      <dgm:prSet presAssocID="{CF529FF3-4657-4217-9B2C-70E3F86CCF98}" presName="sibTrans" presStyleCnt="0"/>
      <dgm:spPr/>
    </dgm:pt>
    <dgm:pt modelId="{7BBE16F4-D6D2-41E2-88BD-0F40220D8D04}" type="pres">
      <dgm:prSet presAssocID="{FD0A6E5E-84B0-47C0-B8AA-3D8277F48A9E}" presName="node" presStyleLbl="node1" presStyleIdx="2" presStyleCnt="8">
        <dgm:presLayoutVars>
          <dgm:bulletEnabled val="1"/>
        </dgm:presLayoutVars>
      </dgm:prSet>
      <dgm:spPr/>
    </dgm:pt>
    <dgm:pt modelId="{34A0592A-7645-40A3-8561-72917E325250}" type="pres">
      <dgm:prSet presAssocID="{D6E036C3-92CB-4218-AF10-BE38A826ADA5}" presName="sibTrans" presStyleCnt="0"/>
      <dgm:spPr/>
    </dgm:pt>
    <dgm:pt modelId="{6473C99B-6385-4B3F-99A6-5379D19F8642}" type="pres">
      <dgm:prSet presAssocID="{F7FF076C-6566-4E19-951D-6E730880A72E}" presName="node" presStyleLbl="node1" presStyleIdx="3" presStyleCnt="8">
        <dgm:presLayoutVars>
          <dgm:bulletEnabled val="1"/>
        </dgm:presLayoutVars>
      </dgm:prSet>
      <dgm:spPr/>
    </dgm:pt>
    <dgm:pt modelId="{85708DF2-C656-4C55-BD7D-97F0BF03895A}" type="pres">
      <dgm:prSet presAssocID="{774A7635-093C-4087-A79E-90250F0A5DAE}" presName="sibTrans" presStyleCnt="0"/>
      <dgm:spPr/>
    </dgm:pt>
    <dgm:pt modelId="{6A9A0641-C681-4DA0-8DFE-14B9B05C1C35}" type="pres">
      <dgm:prSet presAssocID="{EF149480-9A46-45EF-8C38-BD9988990CEA}" presName="node" presStyleLbl="node1" presStyleIdx="4" presStyleCnt="8">
        <dgm:presLayoutVars>
          <dgm:bulletEnabled val="1"/>
        </dgm:presLayoutVars>
      </dgm:prSet>
      <dgm:spPr/>
    </dgm:pt>
    <dgm:pt modelId="{249F2FF1-E213-4C99-93CE-45517A474F56}" type="pres">
      <dgm:prSet presAssocID="{00890E9B-B7F8-42BB-AFA1-CBF3F5EEE0FF}" presName="sibTrans" presStyleCnt="0"/>
      <dgm:spPr/>
    </dgm:pt>
    <dgm:pt modelId="{1224D800-7412-485C-8E75-DED8F82CB20F}" type="pres">
      <dgm:prSet presAssocID="{CE095629-27AC-456C-9AD6-B34BBED4F7DF}" presName="node" presStyleLbl="node1" presStyleIdx="5" presStyleCnt="8">
        <dgm:presLayoutVars>
          <dgm:bulletEnabled val="1"/>
        </dgm:presLayoutVars>
      </dgm:prSet>
      <dgm:spPr/>
    </dgm:pt>
    <dgm:pt modelId="{85320B5C-2607-454B-84C5-1908232637CF}" type="pres">
      <dgm:prSet presAssocID="{7DA9425C-7589-4A9F-9BFC-DC83BFFBC309}" presName="sibTrans" presStyleCnt="0"/>
      <dgm:spPr/>
    </dgm:pt>
    <dgm:pt modelId="{49CEC80F-5464-4945-96D8-FCEA54FCC7A1}" type="pres">
      <dgm:prSet presAssocID="{0A51B3D9-1CC9-40DE-8DC9-C9B599D90A72}" presName="node" presStyleLbl="node1" presStyleIdx="6" presStyleCnt="8">
        <dgm:presLayoutVars>
          <dgm:bulletEnabled val="1"/>
        </dgm:presLayoutVars>
      </dgm:prSet>
      <dgm:spPr/>
    </dgm:pt>
    <dgm:pt modelId="{42075516-F700-4AB0-B131-5EE46F745B59}" type="pres">
      <dgm:prSet presAssocID="{7037B776-3462-4E2D-852E-4B07429BBC27}" presName="sibTrans" presStyleCnt="0"/>
      <dgm:spPr/>
    </dgm:pt>
    <dgm:pt modelId="{9FF09295-FC1B-4354-A425-A0C0F2427423}" type="pres">
      <dgm:prSet presAssocID="{1896AE91-74DA-4CAE-9613-5EAC644E740A}" presName="node" presStyleLbl="node1" presStyleIdx="7" presStyleCnt="8">
        <dgm:presLayoutVars>
          <dgm:bulletEnabled val="1"/>
        </dgm:presLayoutVars>
      </dgm:prSet>
      <dgm:spPr/>
    </dgm:pt>
  </dgm:ptLst>
  <dgm:cxnLst>
    <dgm:cxn modelId="{F810F013-C694-4507-98B7-D7C88B781999}" srcId="{614368D1-3FC3-4BF3-B940-7DFCDA56E57C}" destId="{F7FF076C-6566-4E19-951D-6E730880A72E}" srcOrd="3" destOrd="0" parTransId="{B0B019A1-2526-4BF7-B7E0-BA8D82AE7ED8}" sibTransId="{774A7635-093C-4087-A79E-90250F0A5DAE}"/>
    <dgm:cxn modelId="{192DF41A-41B6-466F-850D-02D8B9D6BE5A}" type="presOf" srcId="{EF149480-9A46-45EF-8C38-BD9988990CEA}" destId="{6A9A0641-C681-4DA0-8DFE-14B9B05C1C35}" srcOrd="0" destOrd="0" presId="urn:microsoft.com/office/officeart/2005/8/layout/default"/>
    <dgm:cxn modelId="{6E2DCC1B-C85E-4ED5-A206-517A34F13865}" type="presOf" srcId="{CE095629-27AC-456C-9AD6-B34BBED4F7DF}" destId="{1224D800-7412-485C-8E75-DED8F82CB20F}" srcOrd="0" destOrd="0" presId="urn:microsoft.com/office/officeart/2005/8/layout/default"/>
    <dgm:cxn modelId="{B62DBB1F-9B18-4F1C-BD30-7B65CBBE901A}" srcId="{614368D1-3FC3-4BF3-B940-7DFCDA56E57C}" destId="{1896AE91-74DA-4CAE-9613-5EAC644E740A}" srcOrd="7" destOrd="0" parTransId="{F09080F2-9D20-4064-81ED-4325AFE55D08}" sibTransId="{3692F50E-DC94-4726-BC96-0D1C92EB907C}"/>
    <dgm:cxn modelId="{E19D3125-BA73-4FBE-8624-CB6F7E779C8E}" srcId="{614368D1-3FC3-4BF3-B940-7DFCDA56E57C}" destId="{CE095629-27AC-456C-9AD6-B34BBED4F7DF}" srcOrd="5" destOrd="0" parTransId="{D703B58C-60D0-4236-9212-30881A036A4D}" sibTransId="{7DA9425C-7589-4A9F-9BFC-DC83BFFBC309}"/>
    <dgm:cxn modelId="{3077FD70-A801-48F1-ADF0-4DDDA06BFF8B}" type="presOf" srcId="{F7FF076C-6566-4E19-951D-6E730880A72E}" destId="{6473C99B-6385-4B3F-99A6-5379D19F8642}" srcOrd="0" destOrd="0" presId="urn:microsoft.com/office/officeart/2005/8/layout/default"/>
    <dgm:cxn modelId="{4312F076-DC8E-4323-87A0-01513A3DCC1B}" type="presOf" srcId="{824C3BB2-A225-4F9C-BF0F-B8C4E96FCA1B}" destId="{C6270CCC-C42F-450E-A66D-E13A59C6F973}" srcOrd="0" destOrd="0" presId="urn:microsoft.com/office/officeart/2005/8/layout/default"/>
    <dgm:cxn modelId="{79EC1D7B-028B-4E8A-AAD6-31FF09224DA3}" type="presOf" srcId="{0A51B3D9-1CC9-40DE-8DC9-C9B599D90A72}" destId="{49CEC80F-5464-4945-96D8-FCEA54FCC7A1}" srcOrd="0" destOrd="0" presId="urn:microsoft.com/office/officeart/2005/8/layout/default"/>
    <dgm:cxn modelId="{243E6187-55B2-49F2-8321-8B333FC89876}" srcId="{614368D1-3FC3-4BF3-B940-7DFCDA56E57C}" destId="{E079A53C-8B90-4A3F-921C-3E174C10D8E9}" srcOrd="0" destOrd="0" parTransId="{02D2E32B-754D-4036-B42E-B185D4E7B85C}" sibTransId="{E5F5B766-68AF-4177-A248-5E871A5099CA}"/>
    <dgm:cxn modelId="{9802448A-E223-4A3B-AEF1-C68110287648}" srcId="{614368D1-3FC3-4BF3-B940-7DFCDA56E57C}" destId="{FD0A6E5E-84B0-47C0-B8AA-3D8277F48A9E}" srcOrd="2" destOrd="0" parTransId="{95D44D4C-7BCC-4BB2-8142-BA52FF1CCCC2}" sibTransId="{D6E036C3-92CB-4218-AF10-BE38A826ADA5}"/>
    <dgm:cxn modelId="{A75B8C9D-7C41-417F-9BA0-1CBE0360B7F6}" srcId="{614368D1-3FC3-4BF3-B940-7DFCDA56E57C}" destId="{EF149480-9A46-45EF-8C38-BD9988990CEA}" srcOrd="4" destOrd="0" parTransId="{3E373BA2-292D-40AD-A1D4-7161826A5BEE}" sibTransId="{00890E9B-B7F8-42BB-AFA1-CBF3F5EEE0FF}"/>
    <dgm:cxn modelId="{C8A738C2-6DA2-4600-89D3-3C8D8D4CC4B0}" srcId="{614368D1-3FC3-4BF3-B940-7DFCDA56E57C}" destId="{0A51B3D9-1CC9-40DE-8DC9-C9B599D90A72}" srcOrd="6" destOrd="0" parTransId="{A0E4484F-63E6-4AC1-9653-FF4B6B8D9F3B}" sibTransId="{7037B776-3462-4E2D-852E-4B07429BBC27}"/>
    <dgm:cxn modelId="{8D4369CA-6742-440F-BDE6-AA4D07AA2416}" type="presOf" srcId="{FD0A6E5E-84B0-47C0-B8AA-3D8277F48A9E}" destId="{7BBE16F4-D6D2-41E2-88BD-0F40220D8D04}" srcOrd="0" destOrd="0" presId="urn:microsoft.com/office/officeart/2005/8/layout/default"/>
    <dgm:cxn modelId="{FC4642CE-BF7E-4FF7-89C9-AD475CB7089F}" type="presOf" srcId="{E079A53C-8B90-4A3F-921C-3E174C10D8E9}" destId="{3D166406-E9BC-4F45-84FD-73FF1F13E587}" srcOrd="0" destOrd="0" presId="urn:microsoft.com/office/officeart/2005/8/layout/default"/>
    <dgm:cxn modelId="{864C59E3-57FD-4780-8AA4-CB5104FB0048}" type="presOf" srcId="{614368D1-3FC3-4BF3-B940-7DFCDA56E57C}" destId="{44F6C9C7-36A2-47C9-A355-D07AFCB3C6E1}" srcOrd="0" destOrd="0" presId="urn:microsoft.com/office/officeart/2005/8/layout/default"/>
    <dgm:cxn modelId="{38FA30E6-5A5A-4C11-9AD8-ADACA9230D30}" type="presOf" srcId="{1896AE91-74DA-4CAE-9613-5EAC644E740A}" destId="{9FF09295-FC1B-4354-A425-A0C0F2427423}" srcOrd="0" destOrd="0" presId="urn:microsoft.com/office/officeart/2005/8/layout/default"/>
    <dgm:cxn modelId="{113B0AFB-A5EB-466F-979A-60BEAD7A94A2}" srcId="{614368D1-3FC3-4BF3-B940-7DFCDA56E57C}" destId="{824C3BB2-A225-4F9C-BF0F-B8C4E96FCA1B}" srcOrd="1" destOrd="0" parTransId="{A201953C-9CAC-46C2-8A62-7090BBB36709}" sibTransId="{CF529FF3-4657-4217-9B2C-70E3F86CCF98}"/>
    <dgm:cxn modelId="{8A27FE05-C496-417C-A825-94ADEA18AA20}" type="presParOf" srcId="{44F6C9C7-36A2-47C9-A355-D07AFCB3C6E1}" destId="{3D166406-E9BC-4F45-84FD-73FF1F13E587}" srcOrd="0" destOrd="0" presId="urn:microsoft.com/office/officeart/2005/8/layout/default"/>
    <dgm:cxn modelId="{BCDBBFAC-2748-4D9D-A994-D7FDF7D6BF26}" type="presParOf" srcId="{44F6C9C7-36A2-47C9-A355-D07AFCB3C6E1}" destId="{1B6F3103-0FA6-45EC-BF23-AF9B920B3C3F}" srcOrd="1" destOrd="0" presId="urn:microsoft.com/office/officeart/2005/8/layout/default"/>
    <dgm:cxn modelId="{CB4C627A-4AF5-440E-A634-B57781D01D94}" type="presParOf" srcId="{44F6C9C7-36A2-47C9-A355-D07AFCB3C6E1}" destId="{C6270CCC-C42F-450E-A66D-E13A59C6F973}" srcOrd="2" destOrd="0" presId="urn:microsoft.com/office/officeart/2005/8/layout/default"/>
    <dgm:cxn modelId="{86C65DDC-CB41-40BC-99AB-C93CE76185F4}" type="presParOf" srcId="{44F6C9C7-36A2-47C9-A355-D07AFCB3C6E1}" destId="{CFA283C1-27CD-4D50-8A91-618920F1E472}" srcOrd="3" destOrd="0" presId="urn:microsoft.com/office/officeart/2005/8/layout/default"/>
    <dgm:cxn modelId="{DCAFA03E-1EEA-4A4A-BD54-CB21ADDAB6D4}" type="presParOf" srcId="{44F6C9C7-36A2-47C9-A355-D07AFCB3C6E1}" destId="{7BBE16F4-D6D2-41E2-88BD-0F40220D8D04}" srcOrd="4" destOrd="0" presId="urn:microsoft.com/office/officeart/2005/8/layout/default"/>
    <dgm:cxn modelId="{3FD45A4C-EB15-4EF2-882D-7DDAAAAA3C76}" type="presParOf" srcId="{44F6C9C7-36A2-47C9-A355-D07AFCB3C6E1}" destId="{34A0592A-7645-40A3-8561-72917E325250}" srcOrd="5" destOrd="0" presId="urn:microsoft.com/office/officeart/2005/8/layout/default"/>
    <dgm:cxn modelId="{A98C0440-B9A0-44FE-91F5-B6BB9F1CECBB}" type="presParOf" srcId="{44F6C9C7-36A2-47C9-A355-D07AFCB3C6E1}" destId="{6473C99B-6385-4B3F-99A6-5379D19F8642}" srcOrd="6" destOrd="0" presId="urn:microsoft.com/office/officeart/2005/8/layout/default"/>
    <dgm:cxn modelId="{B5EBA5D2-D61C-4508-82A6-7C0586874E57}" type="presParOf" srcId="{44F6C9C7-36A2-47C9-A355-D07AFCB3C6E1}" destId="{85708DF2-C656-4C55-BD7D-97F0BF03895A}" srcOrd="7" destOrd="0" presId="urn:microsoft.com/office/officeart/2005/8/layout/default"/>
    <dgm:cxn modelId="{173B663F-9C30-486D-99DF-B982BBFCBF5F}" type="presParOf" srcId="{44F6C9C7-36A2-47C9-A355-D07AFCB3C6E1}" destId="{6A9A0641-C681-4DA0-8DFE-14B9B05C1C35}" srcOrd="8" destOrd="0" presId="urn:microsoft.com/office/officeart/2005/8/layout/default"/>
    <dgm:cxn modelId="{B70CE771-9772-4E9C-BDD8-968C27831197}" type="presParOf" srcId="{44F6C9C7-36A2-47C9-A355-D07AFCB3C6E1}" destId="{249F2FF1-E213-4C99-93CE-45517A474F56}" srcOrd="9" destOrd="0" presId="urn:microsoft.com/office/officeart/2005/8/layout/default"/>
    <dgm:cxn modelId="{E3B068CA-99B9-462F-A1DD-831322C035AD}" type="presParOf" srcId="{44F6C9C7-36A2-47C9-A355-D07AFCB3C6E1}" destId="{1224D800-7412-485C-8E75-DED8F82CB20F}" srcOrd="10" destOrd="0" presId="urn:microsoft.com/office/officeart/2005/8/layout/default"/>
    <dgm:cxn modelId="{C35BE121-5FB9-4CF4-939A-97E66E9FFB68}" type="presParOf" srcId="{44F6C9C7-36A2-47C9-A355-D07AFCB3C6E1}" destId="{85320B5C-2607-454B-84C5-1908232637CF}" srcOrd="11" destOrd="0" presId="urn:microsoft.com/office/officeart/2005/8/layout/default"/>
    <dgm:cxn modelId="{B72018DD-2A56-4045-B7B9-4CB01699B710}" type="presParOf" srcId="{44F6C9C7-36A2-47C9-A355-D07AFCB3C6E1}" destId="{49CEC80F-5464-4945-96D8-FCEA54FCC7A1}" srcOrd="12" destOrd="0" presId="urn:microsoft.com/office/officeart/2005/8/layout/default"/>
    <dgm:cxn modelId="{36AC1E60-9499-4406-B9D6-7B3CC45C3EEE}" type="presParOf" srcId="{44F6C9C7-36A2-47C9-A355-D07AFCB3C6E1}" destId="{42075516-F700-4AB0-B131-5EE46F745B59}" srcOrd="13" destOrd="0" presId="urn:microsoft.com/office/officeart/2005/8/layout/default"/>
    <dgm:cxn modelId="{8860100A-00C8-4AC2-BACF-3FD767A67668}" type="presParOf" srcId="{44F6C9C7-36A2-47C9-A355-D07AFCB3C6E1}" destId="{9FF09295-FC1B-4354-A425-A0C0F242742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37BD4-91C5-47CF-BC62-182B5422C334}">
      <dsp:nvSpPr>
        <dsp:cNvPr id="0" name=""/>
        <dsp:cNvSpPr/>
      </dsp:nvSpPr>
      <dsp:spPr>
        <a:xfrm>
          <a:off x="0" y="579"/>
          <a:ext cx="105247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56C942-BFEE-4740-B915-9AB8A9AFE150}">
      <dsp:nvSpPr>
        <dsp:cNvPr id="0" name=""/>
        <dsp:cNvSpPr/>
      </dsp:nvSpPr>
      <dsp:spPr>
        <a:xfrm>
          <a:off x="0" y="579"/>
          <a:ext cx="10524743" cy="949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(almanah)</a:t>
          </a:r>
          <a:r>
            <a:rPr lang="en-US" sz="2000" kern="1200"/>
            <a:t> feminine of alman, a desolate place -desolate house or palace, widow. </a:t>
          </a:r>
          <a:r>
            <a:rPr lang="en-US" sz="2000" i="1" kern="1200"/>
            <a:t>(Strongs H488) </a:t>
          </a:r>
          <a:endParaRPr lang="en-US" sz="2000" kern="1200"/>
        </a:p>
      </dsp:txBody>
      <dsp:txXfrm>
        <a:off x="0" y="579"/>
        <a:ext cx="10524743" cy="949002"/>
      </dsp:txXfrm>
    </dsp:sp>
    <dsp:sp modelId="{80A5EF2E-B37B-44A2-ADEE-3C00C405BE40}">
      <dsp:nvSpPr>
        <dsp:cNvPr id="0" name=""/>
        <dsp:cNvSpPr/>
      </dsp:nvSpPr>
      <dsp:spPr>
        <a:xfrm>
          <a:off x="0" y="949582"/>
          <a:ext cx="105247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151CAB-37C3-4723-BA81-63E6B4DE6203}">
      <dsp:nvSpPr>
        <dsp:cNvPr id="0" name=""/>
        <dsp:cNvSpPr/>
      </dsp:nvSpPr>
      <dsp:spPr>
        <a:xfrm>
          <a:off x="0" y="949582"/>
          <a:ext cx="10524743" cy="949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(cheras) </a:t>
          </a:r>
          <a:r>
            <a:rPr lang="en-US" sz="2000" kern="1200"/>
            <a:t>feminine of a presumed derivative (</a:t>
          </a:r>
          <a:r>
            <a:rPr lang="en-US" sz="2000" i="1" kern="1200"/>
            <a:t>apparently from the base of G5490 -see below</a:t>
          </a:r>
          <a:r>
            <a:rPr lang="en-US" sz="2000" kern="1200"/>
            <a:t>)                           having the idea of deficiency; a widow (as lacking a husband), literally or figuratively.</a:t>
          </a:r>
          <a:r>
            <a:rPr lang="en-US" sz="2000" i="1" kern="1200"/>
            <a:t> (Strongs G5503)</a:t>
          </a:r>
          <a:endParaRPr lang="en-US" sz="2000" kern="1200"/>
        </a:p>
      </dsp:txBody>
      <dsp:txXfrm>
        <a:off x="0" y="949582"/>
        <a:ext cx="10524743" cy="949002"/>
      </dsp:txXfrm>
    </dsp:sp>
    <dsp:sp modelId="{BFE5DBEA-C136-48F7-985D-43894D00B52E}">
      <dsp:nvSpPr>
        <dsp:cNvPr id="0" name=""/>
        <dsp:cNvSpPr/>
      </dsp:nvSpPr>
      <dsp:spPr>
        <a:xfrm>
          <a:off x="0" y="1898585"/>
          <a:ext cx="105247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203F9D-20FF-4F7A-BE95-1FA162A71F57}">
      <dsp:nvSpPr>
        <dsp:cNvPr id="0" name=""/>
        <dsp:cNvSpPr/>
      </dsp:nvSpPr>
      <dsp:spPr>
        <a:xfrm>
          <a:off x="0" y="1898585"/>
          <a:ext cx="10524743" cy="949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(chasma) </a:t>
          </a:r>
          <a:r>
            <a:rPr lang="en-US" sz="2000" kern="1200"/>
            <a:t>chasm, gape, vacancy, impassible interval </a:t>
          </a:r>
          <a:r>
            <a:rPr lang="en-US" sz="2000" i="1" kern="1200"/>
            <a:t>(Strongs G5490)</a:t>
          </a:r>
          <a:endParaRPr lang="en-US" sz="2000" kern="1200"/>
        </a:p>
      </dsp:txBody>
      <dsp:txXfrm>
        <a:off x="0" y="1898585"/>
        <a:ext cx="10524743" cy="949002"/>
      </dsp:txXfrm>
    </dsp:sp>
    <dsp:sp modelId="{DEC5664C-7F06-439C-B5B4-96C26DD0B9F3}">
      <dsp:nvSpPr>
        <dsp:cNvPr id="0" name=""/>
        <dsp:cNvSpPr/>
      </dsp:nvSpPr>
      <dsp:spPr>
        <a:xfrm>
          <a:off x="0" y="2847587"/>
          <a:ext cx="105247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BB36A2E-9282-490C-AE4F-7D278FC6D17B}">
      <dsp:nvSpPr>
        <dsp:cNvPr id="0" name=""/>
        <dsp:cNvSpPr/>
      </dsp:nvSpPr>
      <dsp:spPr>
        <a:xfrm>
          <a:off x="0" y="2847587"/>
          <a:ext cx="10524743" cy="949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Noun </a:t>
          </a:r>
          <a:r>
            <a:rPr lang="en-US" sz="2000" kern="1200"/>
            <a:t>- a woman who has lost her spouse or partner by death and has not remarried </a:t>
          </a:r>
        </a:p>
      </dsp:txBody>
      <dsp:txXfrm>
        <a:off x="0" y="2847587"/>
        <a:ext cx="10524743" cy="949002"/>
      </dsp:txXfrm>
    </dsp:sp>
    <dsp:sp modelId="{EFB22A11-FDCA-49F4-B1E8-0C53E7FD6B67}">
      <dsp:nvSpPr>
        <dsp:cNvPr id="0" name=""/>
        <dsp:cNvSpPr/>
      </dsp:nvSpPr>
      <dsp:spPr>
        <a:xfrm>
          <a:off x="0" y="3796590"/>
          <a:ext cx="105247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D2FA68-828F-4BF3-9AFC-223BB048C364}">
      <dsp:nvSpPr>
        <dsp:cNvPr id="0" name=""/>
        <dsp:cNvSpPr/>
      </dsp:nvSpPr>
      <dsp:spPr>
        <a:xfrm>
          <a:off x="0" y="3796590"/>
          <a:ext cx="10524743" cy="949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Verb</a:t>
          </a:r>
          <a:r>
            <a:rPr lang="en-US" sz="2000" kern="1200"/>
            <a:t> - </a:t>
          </a:r>
          <a:r>
            <a:rPr lang="en-US" sz="2000" b="1" kern="1200"/>
            <a:t> </a:t>
          </a:r>
          <a:r>
            <a:rPr lang="en-US" sz="2000" kern="1200"/>
            <a:t>to deprive of something greatly valued or needed </a:t>
          </a:r>
          <a:r>
            <a:rPr lang="en-US" sz="2000" i="1" kern="1200"/>
            <a:t>(Merriam-Webster)</a:t>
          </a:r>
          <a:br>
            <a:rPr lang="en-US" sz="1200" kern="1200"/>
          </a:br>
          <a:br>
            <a:rPr lang="en-US" sz="1200" kern="1200"/>
          </a:br>
          <a:endParaRPr lang="en-US" sz="1200" kern="1200"/>
        </a:p>
      </dsp:txBody>
      <dsp:txXfrm>
        <a:off x="0" y="3796590"/>
        <a:ext cx="10524743" cy="949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C1735-BAC3-4C3C-B325-F369E64CDA1D}">
      <dsp:nvSpPr>
        <dsp:cNvPr id="0" name=""/>
        <dsp:cNvSpPr/>
      </dsp:nvSpPr>
      <dsp:spPr>
        <a:xfrm>
          <a:off x="0" y="471616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“I will never get married again!” – “Vow of Widowhood”</a:t>
          </a:r>
        </a:p>
      </dsp:txBody>
      <dsp:txXfrm>
        <a:off x="34906" y="506522"/>
        <a:ext cx="6184912" cy="645240"/>
      </dsp:txXfrm>
    </dsp:sp>
    <dsp:sp modelId="{0941B6E9-9269-4E50-9772-3ACBE4119CE6}">
      <dsp:nvSpPr>
        <dsp:cNvPr id="0" name=""/>
        <dsp:cNvSpPr/>
      </dsp:nvSpPr>
      <dsp:spPr>
        <a:xfrm>
          <a:off x="0" y="1238509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Also perhaps, “I am going to live my life serving God until I die!” </a:t>
          </a:r>
        </a:p>
      </dsp:txBody>
      <dsp:txXfrm>
        <a:off x="34906" y="1273415"/>
        <a:ext cx="6184912" cy="645240"/>
      </dsp:txXfrm>
    </dsp:sp>
    <dsp:sp modelId="{7AD979AE-A003-4322-9769-0FB4B8EB3CDF}">
      <dsp:nvSpPr>
        <dsp:cNvPr id="0" name=""/>
        <dsp:cNvSpPr/>
      </dsp:nvSpPr>
      <dsp:spPr>
        <a:xfrm>
          <a:off x="0" y="2005402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 new widow might express these sentiments as a commitment, promise, pledge or vow. </a:t>
          </a:r>
        </a:p>
      </dsp:txBody>
      <dsp:txXfrm>
        <a:off x="34906" y="2040308"/>
        <a:ext cx="6184912" cy="645240"/>
      </dsp:txXfrm>
    </dsp:sp>
    <dsp:sp modelId="{786ACD1A-F825-435E-BDDE-00D14643FFE9}">
      <dsp:nvSpPr>
        <dsp:cNvPr id="0" name=""/>
        <dsp:cNvSpPr/>
      </dsp:nvSpPr>
      <dsp:spPr>
        <a:xfrm>
          <a:off x="0" y="2772295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Older widows have made the vow, evidenced by trusting in God and continuing in supplication and prayer night and day. (v.5)</a:t>
          </a:r>
        </a:p>
      </dsp:txBody>
      <dsp:txXfrm>
        <a:off x="34906" y="2807201"/>
        <a:ext cx="6184912" cy="645240"/>
      </dsp:txXfrm>
    </dsp:sp>
    <dsp:sp modelId="{F15B79D3-B91A-474C-A758-B99CFA5EEB1A}">
      <dsp:nvSpPr>
        <dsp:cNvPr id="0" name=""/>
        <dsp:cNvSpPr/>
      </dsp:nvSpPr>
      <dsp:spPr>
        <a:xfrm>
          <a:off x="0" y="3539187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Younger widows have made the vow, and then desired marriage again, therefore bringing themselves under condemnation. (v.12)</a:t>
          </a:r>
        </a:p>
      </dsp:txBody>
      <dsp:txXfrm>
        <a:off x="34906" y="3574093"/>
        <a:ext cx="6184912" cy="645240"/>
      </dsp:txXfrm>
    </dsp:sp>
    <dsp:sp modelId="{502CEF46-BDDA-44E3-B93A-6731DDCAE797}">
      <dsp:nvSpPr>
        <dsp:cNvPr id="0" name=""/>
        <dsp:cNvSpPr/>
      </dsp:nvSpPr>
      <dsp:spPr>
        <a:xfrm>
          <a:off x="0" y="4306080"/>
          <a:ext cx="6254724" cy="7150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(1 Timothy 5:5,12)</a:t>
          </a:r>
        </a:p>
      </dsp:txBody>
      <dsp:txXfrm>
        <a:off x="34906" y="4340986"/>
        <a:ext cx="6184912" cy="645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66406-E9BC-4F45-84FD-73FF1F13E587}">
      <dsp:nvSpPr>
        <dsp:cNvPr id="0" name=""/>
        <dsp:cNvSpPr/>
      </dsp:nvSpPr>
      <dsp:spPr>
        <a:xfrm>
          <a:off x="3150" y="175006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AMP Amplified Bible</a:t>
          </a:r>
        </a:p>
      </dsp:txBody>
      <dsp:txXfrm>
        <a:off x="3150" y="175006"/>
        <a:ext cx="2499400" cy="1499640"/>
      </dsp:txXfrm>
    </dsp:sp>
    <dsp:sp modelId="{C6270CCC-C42F-450E-A66D-E13A59C6F973}">
      <dsp:nvSpPr>
        <dsp:cNvPr id="0" name=""/>
        <dsp:cNvSpPr/>
      </dsp:nvSpPr>
      <dsp:spPr>
        <a:xfrm>
          <a:off x="2752491" y="175006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CEV Contemporary English Version</a:t>
          </a:r>
        </a:p>
      </dsp:txBody>
      <dsp:txXfrm>
        <a:off x="2752491" y="175006"/>
        <a:ext cx="2499400" cy="1499640"/>
      </dsp:txXfrm>
    </dsp:sp>
    <dsp:sp modelId="{7BBE16F4-D6D2-41E2-88BD-0F40220D8D04}">
      <dsp:nvSpPr>
        <dsp:cNvPr id="0" name=""/>
        <dsp:cNvSpPr/>
      </dsp:nvSpPr>
      <dsp:spPr>
        <a:xfrm>
          <a:off x="5501832" y="175006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EASY EasyEnglish Bible</a:t>
          </a:r>
        </a:p>
      </dsp:txBody>
      <dsp:txXfrm>
        <a:off x="5501832" y="175006"/>
        <a:ext cx="2499400" cy="1499640"/>
      </dsp:txXfrm>
    </dsp:sp>
    <dsp:sp modelId="{6473C99B-6385-4B3F-99A6-5379D19F8642}">
      <dsp:nvSpPr>
        <dsp:cNvPr id="0" name=""/>
        <dsp:cNvSpPr/>
      </dsp:nvSpPr>
      <dsp:spPr>
        <a:xfrm>
          <a:off x="8251173" y="175006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ERV Easy-To-Read Version</a:t>
          </a:r>
        </a:p>
      </dsp:txBody>
      <dsp:txXfrm>
        <a:off x="8251173" y="175006"/>
        <a:ext cx="2499400" cy="1499640"/>
      </dsp:txXfrm>
    </dsp:sp>
    <dsp:sp modelId="{6A9A0641-C681-4DA0-8DFE-14B9B05C1C35}">
      <dsp:nvSpPr>
        <dsp:cNvPr id="0" name=""/>
        <dsp:cNvSpPr/>
      </dsp:nvSpPr>
      <dsp:spPr>
        <a:xfrm>
          <a:off x="3150" y="1924587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ESV English Standard Version</a:t>
          </a:r>
        </a:p>
      </dsp:txBody>
      <dsp:txXfrm>
        <a:off x="3150" y="1924587"/>
        <a:ext cx="2499400" cy="1499640"/>
      </dsp:txXfrm>
    </dsp:sp>
    <dsp:sp modelId="{1224D800-7412-485C-8E75-DED8F82CB20F}">
      <dsp:nvSpPr>
        <dsp:cNvPr id="0" name=""/>
        <dsp:cNvSpPr/>
      </dsp:nvSpPr>
      <dsp:spPr>
        <a:xfrm>
          <a:off x="2752491" y="1924587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NIV New International Version</a:t>
          </a:r>
        </a:p>
      </dsp:txBody>
      <dsp:txXfrm>
        <a:off x="2752491" y="1924587"/>
        <a:ext cx="2499400" cy="1499640"/>
      </dsp:txXfrm>
    </dsp:sp>
    <dsp:sp modelId="{49CEC80F-5464-4945-96D8-FCEA54FCC7A1}">
      <dsp:nvSpPr>
        <dsp:cNvPr id="0" name=""/>
        <dsp:cNvSpPr/>
      </dsp:nvSpPr>
      <dsp:spPr>
        <a:xfrm>
          <a:off x="5501832" y="1924587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NKJV New King James Version – All Scriptures included unless otherwise noted. </a:t>
          </a:r>
        </a:p>
      </dsp:txBody>
      <dsp:txXfrm>
        <a:off x="5501832" y="1924587"/>
        <a:ext cx="2499400" cy="1499640"/>
      </dsp:txXfrm>
    </dsp:sp>
    <dsp:sp modelId="{9FF09295-FC1B-4354-A425-A0C0F2427423}">
      <dsp:nvSpPr>
        <dsp:cNvPr id="0" name=""/>
        <dsp:cNvSpPr/>
      </dsp:nvSpPr>
      <dsp:spPr>
        <a:xfrm>
          <a:off x="8251173" y="1924587"/>
          <a:ext cx="2499400" cy="1499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TLB Living Bible</a:t>
          </a:r>
        </a:p>
      </dsp:txBody>
      <dsp:txXfrm>
        <a:off x="8251173" y="1924587"/>
        <a:ext cx="2499400" cy="1499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5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23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0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2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9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0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2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5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6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3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CD968F1F-CEE9-4FFD-B009-E9A85051CB2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15B9AD5-D496-499D-8794-EDD5C4C9B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2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religions.com/what-is-an-elder-700721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73F21-548B-BB36-293A-18C174291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Timothy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1B8478-8A1A-472B-FCD5-70105A47A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sz="3700"/>
              <a:t>Lori Hickey</a:t>
            </a:r>
          </a:p>
        </p:txBody>
      </p:sp>
    </p:spTree>
    <p:extLst>
      <p:ext uri="{BB962C8B-B14F-4D97-AF65-F5344CB8AC3E}">
        <p14:creationId xmlns:p14="http://schemas.microsoft.com/office/powerpoint/2010/main" val="360598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9F1E0-B8E2-A322-7207-48C51864E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D8E6-5DA6-ECE4-B72A-9652F2260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7257" y="802298"/>
            <a:ext cx="8507596" cy="2541431"/>
          </a:xfrm>
        </p:spPr>
        <p:txBody>
          <a:bodyPr>
            <a:normAutofit fontScale="90000"/>
          </a:bodyPr>
          <a:lstStyle/>
          <a:p>
            <a:r>
              <a:rPr lang="en-US"/>
              <a:t>How to treat others </a:t>
            </a:r>
            <a:br>
              <a:rPr lang="en-US"/>
            </a:br>
            <a:r>
              <a:rPr lang="en-US"/>
              <a:t>in the church…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E856F-44B5-3182-FEBF-2D74E538C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/>
          <a:lstStyle/>
          <a:p>
            <a:endParaRPr lang="en-US"/>
          </a:p>
          <a:p>
            <a:r>
              <a:rPr lang="en-US"/>
              <a:t>Do not rebuke, but rather exhort…</a:t>
            </a:r>
          </a:p>
        </p:txBody>
      </p:sp>
    </p:spTree>
    <p:extLst>
      <p:ext uri="{BB962C8B-B14F-4D97-AF65-F5344CB8AC3E}">
        <p14:creationId xmlns:p14="http://schemas.microsoft.com/office/powerpoint/2010/main" val="179444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BCD94-E61C-54F2-5377-CE7E7BA07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C438F2-6423-F5BA-2136-B98D97D9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Rebuke </a:t>
            </a:r>
            <a:r>
              <a:rPr lang="en-US" sz="44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3A313-F42D-8D63-B4CF-9908F62C1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/>
              <a:t>To speak harshly, criticize sharply, reprimand </a:t>
            </a:r>
          </a:p>
          <a:p>
            <a:r>
              <a:rPr lang="en-US"/>
              <a:t>To tell someone what they did and why it was wrong</a:t>
            </a:r>
          </a:p>
          <a:p>
            <a:r>
              <a:rPr lang="en-US"/>
              <a:t>To reproach and chide expressing displeasure or disappointment</a:t>
            </a:r>
          </a:p>
          <a:p>
            <a:r>
              <a:rPr lang="en-US"/>
              <a:t>To scold, blame, condemn, berate, lecture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(Mirriam – Webster; Cambridge Dictionaries)</a:t>
            </a:r>
          </a:p>
        </p:txBody>
      </p:sp>
    </p:spTree>
    <p:extLst>
      <p:ext uri="{BB962C8B-B14F-4D97-AF65-F5344CB8AC3E}">
        <p14:creationId xmlns:p14="http://schemas.microsoft.com/office/powerpoint/2010/main" val="143310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5195EE-96B1-70FA-4800-F2F88C0B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Rebuke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378E6-FC0E-E687-5BA1-9A26A873D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/>
              <a:t> (epiplēssō)</a:t>
            </a:r>
          </a:p>
          <a:p>
            <a:r>
              <a:rPr lang="en-US"/>
              <a:t>GK: G2159</a:t>
            </a:r>
          </a:p>
          <a:p>
            <a:r>
              <a:rPr lang="en-US"/>
              <a:t>to inflict blows upon</a:t>
            </a:r>
          </a:p>
          <a:p>
            <a:r>
              <a:rPr lang="en-US"/>
              <a:t>to chide, reprove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i="1"/>
              <a:t>(Mounce Concise Greek-English Dictionary of the New Testament)</a:t>
            </a:r>
            <a:endParaRPr lang="en-US" i="1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69290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0111D-22C2-2EA8-C245-20F755746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1CAEE-1CC8-60B1-1528-9AB3EA02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Exhort</a:t>
            </a:r>
            <a:endParaRPr lang="en-US" sz="44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106C6-F95B-2A8F-FE65-63E5980FD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/>
              <a:t>To talk to someone to encourage a future action</a:t>
            </a:r>
          </a:p>
          <a:p>
            <a:r>
              <a:rPr lang="en-US"/>
              <a:t>To present an argument for others to understand it your way</a:t>
            </a:r>
          </a:p>
          <a:p>
            <a:r>
              <a:rPr lang="en-US"/>
              <a:t>To urge strongly, give advice or warnings, make appeals</a:t>
            </a:r>
          </a:p>
          <a:p>
            <a:r>
              <a:rPr lang="en-US"/>
              <a:t>To persuade, urge, encourage, nudge, prompt, nag</a:t>
            </a:r>
          </a:p>
          <a:p>
            <a:endParaRPr lang="en-US"/>
          </a:p>
          <a:p>
            <a:endParaRPr lang="en-US"/>
          </a:p>
          <a:p>
            <a:r>
              <a:rPr lang="en-US" i="1"/>
              <a:t>(Mirriam-Webster; Cambridge Dictionaries)</a:t>
            </a:r>
          </a:p>
        </p:txBody>
      </p:sp>
    </p:spTree>
    <p:extLst>
      <p:ext uri="{BB962C8B-B14F-4D97-AF65-F5344CB8AC3E}">
        <p14:creationId xmlns:p14="http://schemas.microsoft.com/office/powerpoint/2010/main" val="83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C57ED-C845-F925-5B75-C28251A1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Encourage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BE90-8502-9517-B4E6-1C0C02352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/>
              <a:t>(parakaleō)</a:t>
            </a:r>
          </a:p>
          <a:p>
            <a:r>
              <a:rPr lang="en-US"/>
              <a:t>GK: G4151</a:t>
            </a:r>
          </a:p>
          <a:p>
            <a:r>
              <a:rPr lang="en-US"/>
              <a:t>to call for, invite to come, send for  </a:t>
            </a:r>
          </a:p>
          <a:p>
            <a:r>
              <a:rPr lang="en-US"/>
              <a:t>to call upon, exhort, admonish, persuade</a:t>
            </a:r>
          </a:p>
          <a:p>
            <a:r>
              <a:rPr lang="en-US"/>
              <a:t>to beg, beseech, entreat, implore </a:t>
            </a:r>
          </a:p>
          <a:p>
            <a:r>
              <a:rPr lang="en-US"/>
              <a:t>to animate, encourage, comfort, console </a:t>
            </a:r>
          </a:p>
          <a:p>
            <a:r>
              <a:rPr lang="en-US"/>
              <a:t>to be cheered, comforted</a:t>
            </a:r>
          </a:p>
          <a:p>
            <a:endParaRPr lang="en-US"/>
          </a:p>
          <a:p>
            <a:r>
              <a:rPr lang="en-US" i="1"/>
              <a:t>(Mounce Concise Greek-English Dictionary of the New Testament)</a:t>
            </a:r>
            <a:endParaRPr lang="en-US" i="1">
              <a:ea typeface="Calibri Light"/>
              <a:cs typeface="Calibri Light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26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62309-8930-24FB-6561-10197D8CA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DB63A-A846-9736-044F-5A590EBE9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2582333"/>
          </a:xfrm>
        </p:spPr>
        <p:txBody>
          <a:bodyPr>
            <a:normAutofit/>
          </a:bodyPr>
          <a:lstStyle/>
          <a:p>
            <a:r>
              <a:rPr lang="en-US"/>
              <a:t>How to treat others </a:t>
            </a:r>
            <a:br>
              <a:rPr lang="en-US"/>
            </a:br>
            <a:r>
              <a:rPr lang="en-US"/>
              <a:t>in the church: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45145-24DC-DB4B-2182-8ED2F5A99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endParaRPr lang="en-US"/>
          </a:p>
          <a:p>
            <a:r>
              <a:rPr lang="en-US"/>
              <a:t>With Humility, Respect, and Kindness</a:t>
            </a:r>
          </a:p>
          <a:p>
            <a:r>
              <a:rPr lang="en-US"/>
              <a:t>As Family, with Purity</a:t>
            </a:r>
          </a:p>
          <a:p>
            <a:r>
              <a:rPr lang="en-US"/>
              <a:t>No Prejudice or Partiality </a:t>
            </a:r>
            <a:endParaRPr lang="en-US">
              <a:ea typeface="Calibri Light"/>
              <a:cs typeface="Calibri Light"/>
            </a:endParaRPr>
          </a:p>
          <a:p>
            <a:r>
              <a:rPr lang="en-US"/>
              <a:t>Having Authority to Command Obedience to God’s Word</a:t>
            </a:r>
            <a:endParaRPr lang="en-US"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0481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92BC7-A665-F047-A54E-E2FCCE2F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66C6-FED7-9C65-AFFC-7D8C70DD3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687" y="1122363"/>
            <a:ext cx="11509513" cy="2387600"/>
          </a:xfrm>
        </p:spPr>
        <p:txBody>
          <a:bodyPr>
            <a:normAutofit/>
          </a:bodyPr>
          <a:lstStyle/>
          <a:p>
            <a:r>
              <a:rPr lang="en-US" sz="4900"/>
              <a:t>How to treat Widows (1 Tim. 5: 3-16)</a:t>
            </a:r>
            <a:br>
              <a:rPr lang="en-US" sz="4900"/>
            </a:br>
            <a:r>
              <a:rPr lang="en-US" sz="4900"/>
              <a:t>How to treat Elders (1 Tim. 5:17-24)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A3C82-E8A8-D764-E5F3-C24892E96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687" y="3602037"/>
            <a:ext cx="11509513" cy="2387599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  <a:p>
            <a:r>
              <a:rPr lang="en-US"/>
              <a:t>“</a:t>
            </a:r>
            <a:r>
              <a:rPr lang="en-US" b="1"/>
              <a:t>Honor</a:t>
            </a:r>
            <a:r>
              <a:rPr lang="en-US"/>
              <a:t> widows who are truly </a:t>
            </a:r>
            <a:r>
              <a:rPr lang="en-US" b="1"/>
              <a:t>widows</a:t>
            </a:r>
            <a:r>
              <a:rPr lang="en-US"/>
              <a:t>.” 1 Tim 5:3 ESV</a:t>
            </a:r>
          </a:p>
          <a:p>
            <a:endParaRPr lang="en-US"/>
          </a:p>
          <a:p>
            <a:r>
              <a:rPr lang="en-US"/>
              <a:t>Let the </a:t>
            </a:r>
            <a:r>
              <a:rPr lang="en-US" b="1"/>
              <a:t>elders</a:t>
            </a:r>
            <a:r>
              <a:rPr lang="en-US"/>
              <a:t> who rule well be considered worthy of </a:t>
            </a:r>
            <a:r>
              <a:rPr lang="en-US" b="1"/>
              <a:t>double honor</a:t>
            </a:r>
            <a:r>
              <a:rPr lang="en-US"/>
              <a:t>, </a:t>
            </a:r>
          </a:p>
          <a:p>
            <a:r>
              <a:rPr lang="en-US"/>
              <a:t>especially those who labor in preaching and teaching.1 Tim 5:17 ESV</a:t>
            </a:r>
          </a:p>
        </p:txBody>
      </p:sp>
    </p:spTree>
    <p:extLst>
      <p:ext uri="{BB962C8B-B14F-4D97-AF65-F5344CB8AC3E}">
        <p14:creationId xmlns:p14="http://schemas.microsoft.com/office/powerpoint/2010/main" val="157860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FEE7-640F-29A2-0A3C-9DFF705EB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060E-6226-E83B-9108-A2CD97262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687" y="1122363"/>
            <a:ext cx="11509513" cy="2387600"/>
          </a:xfrm>
        </p:spPr>
        <p:txBody>
          <a:bodyPr>
            <a:normAutofit/>
          </a:bodyPr>
          <a:lstStyle/>
          <a:p>
            <a:r>
              <a:rPr lang="en-US" sz="4900" b="1"/>
              <a:t>How to treat Widows (1 Tim. 5: 3-16)</a:t>
            </a:r>
            <a:br>
              <a:rPr lang="en-US" sz="4900" b="1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08080-3B68-3BB4-58C9-2971AC388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687" y="3602037"/>
            <a:ext cx="11509513" cy="2387599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r>
              <a:rPr lang="en-US"/>
              <a:t>“</a:t>
            </a:r>
            <a:r>
              <a:rPr lang="en-US" b="1"/>
              <a:t>Honor</a:t>
            </a:r>
            <a:r>
              <a:rPr lang="en-US"/>
              <a:t> widows who are truly </a:t>
            </a:r>
            <a:r>
              <a:rPr lang="en-US" b="1"/>
              <a:t>widows</a:t>
            </a:r>
            <a:r>
              <a:rPr lang="en-US"/>
              <a:t>.” 1 Tim 5:3 ESV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950E-97CB-0370-EC0E-5F9D19831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Widow</a:t>
            </a:r>
          </a:p>
        </p:txBody>
      </p:sp>
      <p:graphicFrame>
        <p:nvGraphicFramePr>
          <p:cNvPr id="73" name="Content Placeholder 2">
            <a:extLst>
              <a:ext uri="{FF2B5EF4-FFF2-40B4-BE49-F238E27FC236}">
                <a16:creationId xmlns:a16="http://schemas.microsoft.com/office/drawing/2014/main" id="{FE147D3A-5A6C-1D99-E95E-E5E7210DA7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430165"/>
              </p:ext>
            </p:extLst>
          </p:nvPr>
        </p:nvGraphicFramePr>
        <p:xfrm>
          <a:off x="676656" y="1774370"/>
          <a:ext cx="10524743" cy="4746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119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C17B8-F6BF-921E-E281-20D5EA5B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 fontScale="90000"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Honor</a:t>
            </a:r>
            <a:r>
              <a:rPr lang="en-US" sz="4400">
                <a:solidFill>
                  <a:srgbClr val="FFFFFF"/>
                </a:solidFill>
              </a:rPr>
              <a:t> 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	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(1 Tim. 5:3)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 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How the church 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honors widows:</a:t>
            </a:r>
            <a:br>
              <a:rPr lang="en-US" sz="4400">
                <a:solidFill>
                  <a:srgbClr val="FFFFFF"/>
                </a:solidFill>
              </a:rPr>
            </a:br>
            <a:endParaRPr lang="en-US" sz="44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CF13D-DEA0-9FB2-5D30-623A6018C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421241"/>
            <a:ext cx="6815992" cy="6250842"/>
          </a:xfrm>
        </p:spPr>
        <p:txBody>
          <a:bodyPr anchor="ctr">
            <a:normAutofit/>
          </a:bodyPr>
          <a:lstStyle/>
          <a:p>
            <a:pPr lvl="0"/>
            <a:r>
              <a:rPr lang="en-US" sz="2000"/>
              <a:t>(timaō); Strong: G5091; GK: G5506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to estimate in respect of worth; to hold in estimation, respect, honor, reverence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to honor with reverent service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to treat with honor, manifest consideration towards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to treat graciously, visit with marks of favor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to price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Matthew 15:4 ESV For God commanded, ‘Honor your father and your mother,’ and, ‘Whoever reviles father or mother must surely die.’</a:t>
            </a:r>
            <a:endParaRPr lang="en-US" sz="2000">
              <a:ea typeface="Calibri Light"/>
              <a:cs typeface="Calibri Light"/>
            </a:endParaRPr>
          </a:p>
          <a:p>
            <a:r>
              <a:rPr lang="en-US" sz="2000"/>
              <a:t>1 Peter 2:17 (ASV)  “Honor all men. Love the brotherhood. Fear God. Honor the king.”				</a:t>
            </a:r>
            <a:r>
              <a:rPr lang="en-US" sz="2000" i="1"/>
              <a:t> </a:t>
            </a:r>
          </a:p>
          <a:p>
            <a:endParaRPr lang="en-US" sz="2000" i="1"/>
          </a:p>
          <a:p>
            <a:r>
              <a:rPr lang="en-US" sz="2000" i="1"/>
              <a:t>(Mounce Concise Greek-English Dictionary of the New Testament)</a:t>
            </a:r>
            <a:endParaRPr lang="en-US" sz="2000" i="1">
              <a:ea typeface="Calibri Light"/>
              <a:cs typeface="Calibri Light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12198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715CA-6ADE-5840-817E-C6E29E71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90DB3-CE7C-83D1-0C1A-C5ABCC8FD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8" y="639763"/>
            <a:ext cx="3997693" cy="5492750"/>
          </a:xfrm>
        </p:spPr>
        <p:txBody>
          <a:bodyPr>
            <a:normAutofit/>
          </a:bodyPr>
          <a:lstStyle/>
          <a:p>
            <a:r>
              <a:rPr lang="en-US" sz="5100" b="1">
                <a:solidFill>
                  <a:srgbClr val="FFFFFF"/>
                </a:solidFill>
                <a:latin typeface="Eras Medium ITC" panose="020B0602030504020804" pitchFamily="34" charset="0"/>
              </a:rPr>
              <a:t>“Vow of Widowhood”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CF2493-DD68-37BF-A7FC-3DB7D68FB3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25283"/>
              </p:ext>
            </p:extLst>
          </p:nvPr>
        </p:nvGraphicFramePr>
        <p:xfrm>
          <a:off x="5288347" y="639763"/>
          <a:ext cx="6254724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1546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24233-C926-A8D4-6207-BF0E132FE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 i="1" u="sng">
                <a:solidFill>
                  <a:srgbClr val="FFFFFF"/>
                </a:solidFill>
              </a:rPr>
              <a:t>A Certain Category of Widows: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4B42-711D-7E22-BC61-3CEFC66FD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/>
          </a:bodyPr>
          <a:lstStyle/>
          <a:p>
            <a:r>
              <a:rPr lang="en-US" i="1"/>
              <a:t>Honor widows who are </a:t>
            </a:r>
            <a:r>
              <a:rPr lang="en-US" b="1" i="1"/>
              <a:t>really widows</a:t>
            </a:r>
            <a:r>
              <a:rPr lang="en-US" i="1"/>
              <a:t>. (NKJV)</a:t>
            </a:r>
          </a:p>
          <a:p>
            <a:endParaRPr lang="en-US" i="1"/>
          </a:p>
          <a:p>
            <a:r>
              <a:rPr lang="en-US" i="1"/>
              <a:t>Honor widows who are </a:t>
            </a:r>
            <a:r>
              <a:rPr lang="en-US" b="1" i="1"/>
              <a:t>truly widows</a:t>
            </a:r>
            <a:r>
              <a:rPr lang="en-US" i="1"/>
              <a:t>. (ESV)</a:t>
            </a:r>
          </a:p>
          <a:p>
            <a:endParaRPr lang="en-US" i="1"/>
          </a:p>
          <a:p>
            <a:r>
              <a:rPr lang="en-US" i="1"/>
              <a:t>Honor widows that are </a:t>
            </a:r>
            <a:r>
              <a:rPr lang="en-US" b="1" i="1"/>
              <a:t>widows indeed</a:t>
            </a:r>
            <a:r>
              <a:rPr lang="en-US" i="1"/>
              <a:t>. (ASV)</a:t>
            </a:r>
          </a:p>
        </p:txBody>
      </p:sp>
    </p:spTree>
    <p:extLst>
      <p:ext uri="{BB962C8B-B14F-4D97-AF65-F5344CB8AC3E}">
        <p14:creationId xmlns:p14="http://schemas.microsoft.com/office/powerpoint/2010/main" val="3198557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B3DFBC-D410-C5BC-E80E-21413AE87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EE11D-0CA0-B207-1A1D-892343B7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What makes one a widow indeed? (1 Tim. 5:5)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EF059-80F8-646E-838D-1CD2DBCFD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/>
          </a:bodyPr>
          <a:lstStyle/>
          <a:p>
            <a:r>
              <a:rPr lang="en-US" sz="2000"/>
              <a:t>(NIV) The </a:t>
            </a:r>
            <a:r>
              <a:rPr lang="en-US" sz="2000" u="sng"/>
              <a:t>widow who is really in need and left all alone…</a:t>
            </a:r>
          </a:p>
          <a:p>
            <a:r>
              <a:rPr lang="en-US" sz="2000"/>
              <a:t> (ESV) She who is </a:t>
            </a:r>
            <a:r>
              <a:rPr lang="en-US" sz="2000" u="sng"/>
              <a:t>truly a widow, left all alone…</a:t>
            </a:r>
          </a:p>
          <a:p>
            <a:r>
              <a:rPr lang="en-US" sz="2000"/>
              <a:t>(ASV) Now she that is </a:t>
            </a:r>
            <a:r>
              <a:rPr lang="en-US" sz="2000" u="sng"/>
              <a:t>a widow indeed, and desolate…</a:t>
            </a:r>
          </a:p>
          <a:p>
            <a:r>
              <a:rPr lang="en-US" sz="2000"/>
              <a:t>(CEV) A </a:t>
            </a:r>
            <a:r>
              <a:rPr lang="en-US" sz="2000" u="sng"/>
              <a:t>widow who is really in need is one who doesn't have any relatives…</a:t>
            </a:r>
            <a:endParaRPr lang="en-US" sz="2000"/>
          </a:p>
          <a:p>
            <a:r>
              <a:rPr lang="en-US" sz="2000"/>
              <a:t>(EASY) Some widows are </a:t>
            </a:r>
            <a:r>
              <a:rPr lang="en-US" sz="2000" u="sng"/>
              <a:t>really alone and they have nobody to take care of them…</a:t>
            </a:r>
          </a:p>
          <a:p>
            <a:r>
              <a:rPr lang="en-US" sz="2000"/>
              <a:t>(AMP) Now a woman who is </a:t>
            </a:r>
            <a:r>
              <a:rPr lang="en-US" sz="2000" u="sng"/>
              <a:t>really a widow and has been left [entirely] alone [without adequate income]</a:t>
            </a:r>
            <a:r>
              <a:rPr lang="en-US" sz="20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0790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60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472F1-5897-7599-9A25-4094D9B8E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685689"/>
            <a:ext cx="7808141" cy="3766185"/>
          </a:xfrm>
        </p:spPr>
        <p:txBody>
          <a:bodyPr>
            <a:normAutofit/>
          </a:bodyPr>
          <a:lstStyle/>
          <a:p>
            <a:r>
              <a:rPr lang="en-US" sz="2000"/>
              <a:t>She is left all alone; all her family members are no longer living.</a:t>
            </a:r>
          </a:p>
          <a:p>
            <a:r>
              <a:rPr lang="en-US" sz="2000"/>
              <a:t>She is at least sixty years old.</a:t>
            </a:r>
          </a:p>
          <a:p>
            <a:r>
              <a:rPr lang="en-US" sz="2000"/>
              <a:t>She was the wife on only one man.</a:t>
            </a:r>
          </a:p>
          <a:p>
            <a:r>
              <a:rPr lang="en-US" sz="2000"/>
              <a:t>She was faithful to her husband.</a:t>
            </a:r>
          </a:p>
          <a:p>
            <a:r>
              <a:rPr lang="en-US" sz="2000"/>
              <a:t>She is well reported for good works throughout her life, serving and helping others in their time of need. </a:t>
            </a:r>
          </a:p>
          <a:p>
            <a:r>
              <a:rPr lang="en-US" sz="2000"/>
              <a:t>She is faithful to God and blameless.</a:t>
            </a:r>
          </a:p>
          <a:p>
            <a:r>
              <a:rPr lang="en-US" sz="2000"/>
              <a:t>She trusts in God and continues in prayer night and day.</a:t>
            </a:r>
          </a:p>
          <a:p>
            <a:r>
              <a:rPr lang="en-US" sz="2000"/>
              <a:t>(1 Timothy 5: 3-10)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275852-58B6-4499-AA76-F3EF1A6D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2" y="4594123"/>
            <a:ext cx="10189028" cy="181832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6000"/>
              <a:t>Widows indeed who </a:t>
            </a:r>
            <a:r>
              <a:rPr lang="en-US" sz="6000" b="1"/>
              <a:t>MAY</a:t>
            </a:r>
            <a:r>
              <a:rPr lang="en-US" sz="6000"/>
              <a:t> </a:t>
            </a:r>
            <a:br>
              <a:rPr lang="en-US" sz="6000"/>
            </a:br>
            <a:r>
              <a:rPr lang="en-US" sz="6000"/>
              <a:t>receive ongoing financial assistance:</a:t>
            </a:r>
          </a:p>
        </p:txBody>
      </p:sp>
    </p:spTree>
    <p:extLst>
      <p:ext uri="{BB962C8B-B14F-4D97-AF65-F5344CB8AC3E}">
        <p14:creationId xmlns:p14="http://schemas.microsoft.com/office/powerpoint/2010/main" val="3853513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60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6B60E-021D-160B-36BE-A4C9B36E0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685689"/>
            <a:ext cx="7808141" cy="3766185"/>
          </a:xfrm>
        </p:spPr>
        <p:txBody>
          <a:bodyPr>
            <a:normAutofit/>
          </a:bodyPr>
          <a:lstStyle/>
          <a:p>
            <a:r>
              <a:rPr lang="en-US" sz="2200"/>
              <a:t>She is under sixty years old.</a:t>
            </a:r>
          </a:p>
          <a:p>
            <a:r>
              <a:rPr lang="en-US" sz="2200"/>
              <a:t>She lives in pleasure.</a:t>
            </a:r>
          </a:p>
          <a:p>
            <a:r>
              <a:rPr lang="en-US" sz="2200"/>
              <a:t>She has living children, grandchildren or nephews who should care for her and help financially.</a:t>
            </a:r>
          </a:p>
          <a:p>
            <a:r>
              <a:rPr lang="en-US" sz="2200"/>
              <a:t>She desires to be married again; she is advised to marry again.</a:t>
            </a:r>
          </a:p>
          <a:p>
            <a:r>
              <a:rPr lang="en-US" sz="2200"/>
              <a:t>She learns to be idle, wandering from house to house, being a gossip and a busy-body, saying things she ought not.</a:t>
            </a:r>
          </a:p>
          <a:p>
            <a:r>
              <a:rPr lang="en-US" sz="2200"/>
              <a:t>She gives the adversary opportunity to speak reproachfully. </a:t>
            </a:r>
          </a:p>
          <a:p>
            <a:r>
              <a:rPr lang="en-US" sz="2200"/>
              <a:t>(1 Timothy 5:4-15)</a:t>
            </a:r>
          </a:p>
          <a:p>
            <a:endParaRPr lang="en-US" sz="2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738BED-F5B7-54CB-84F0-CB0EC4C77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171" y="4594123"/>
            <a:ext cx="10112828" cy="181832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6000"/>
              <a:t>Widows who </a:t>
            </a:r>
            <a:r>
              <a:rPr lang="en-US" sz="6000" b="1"/>
              <a:t>MAY NOT</a:t>
            </a:r>
            <a:br>
              <a:rPr lang="en-US" sz="6000" b="1"/>
            </a:br>
            <a:r>
              <a:rPr lang="en-US" sz="6000" b="1"/>
              <a:t> </a:t>
            </a:r>
            <a:r>
              <a:rPr lang="en-US" sz="6000"/>
              <a:t>receive ongoing financial assistance:</a:t>
            </a:r>
          </a:p>
        </p:txBody>
      </p:sp>
    </p:spTree>
    <p:extLst>
      <p:ext uri="{BB962C8B-B14F-4D97-AF65-F5344CB8AC3E}">
        <p14:creationId xmlns:p14="http://schemas.microsoft.com/office/powerpoint/2010/main" val="409008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4624-6BE8-7D0C-49B7-F190EC5D8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2D80-50EB-843C-EA80-A3CC78D25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687" y="1122363"/>
            <a:ext cx="11509513" cy="2387600"/>
          </a:xfrm>
        </p:spPr>
        <p:txBody>
          <a:bodyPr>
            <a:normAutofit/>
          </a:bodyPr>
          <a:lstStyle/>
          <a:p>
            <a:r>
              <a:rPr lang="en-US" sz="4900" b="1"/>
              <a:t>How to treat Elders (1 Tim. 5:17-24)</a:t>
            </a:r>
            <a:br>
              <a:rPr lang="en-US" b="1"/>
            </a:br>
            <a:endParaRPr lang="en-US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F032C8-F3B8-EF7A-1F80-382E9EDFB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687" y="3602037"/>
            <a:ext cx="11509513" cy="2387599"/>
          </a:xfrm>
        </p:spPr>
        <p:txBody>
          <a:bodyPr>
            <a:normAutofit/>
          </a:bodyPr>
          <a:lstStyle/>
          <a:p>
            <a:endParaRPr lang="en-US"/>
          </a:p>
          <a:p>
            <a:r>
              <a:rPr lang="en-US"/>
              <a:t>Let the </a:t>
            </a:r>
            <a:r>
              <a:rPr lang="en-US" b="1"/>
              <a:t>elders</a:t>
            </a:r>
            <a:r>
              <a:rPr lang="en-US"/>
              <a:t> who rule well be considered worthy of </a:t>
            </a:r>
            <a:r>
              <a:rPr lang="en-US" b="1"/>
              <a:t>double honor</a:t>
            </a:r>
            <a:r>
              <a:rPr lang="en-US"/>
              <a:t>, </a:t>
            </a:r>
          </a:p>
          <a:p>
            <a:r>
              <a:rPr lang="en-US"/>
              <a:t>especially those who labor in preaching and teaching.1 Tim 5:17 ESV</a:t>
            </a:r>
          </a:p>
        </p:txBody>
      </p:sp>
    </p:spTree>
    <p:extLst>
      <p:ext uri="{BB962C8B-B14F-4D97-AF65-F5344CB8AC3E}">
        <p14:creationId xmlns:p14="http://schemas.microsoft.com/office/powerpoint/2010/main" val="172898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CB8D6-0B07-9D35-1CE0-34FCFE233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87D79-8E13-D9C4-5A12-861B20CF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Elder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90B7-0762-6C4A-3356-D9A309988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700" i="1"/>
          </a:p>
          <a:p>
            <a:r>
              <a:rPr lang="en-US" sz="1700" i="1"/>
              <a:t>(presbyteros)</a:t>
            </a:r>
            <a:endParaRPr lang="en-US" sz="1700" i="1">
              <a:ea typeface="Calibri Light"/>
              <a:cs typeface="Calibri Light"/>
            </a:endParaRPr>
          </a:p>
          <a:p>
            <a:r>
              <a:rPr lang="en-US" sz="1700"/>
              <a:t>Strong: G4245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GK: G4565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elder, senior; older, more advanced in years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ancients, ancestors, fathers, forefathers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as a name or title of dignity, local dignitary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member of the Jewish Sanhedrin or the celestial council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a presbyter in the Christian church</a:t>
            </a:r>
            <a:endParaRPr lang="en-US" sz="1700">
              <a:ea typeface="Calibri Light"/>
              <a:cs typeface="Calibri Light"/>
            </a:endParaRPr>
          </a:p>
          <a:p>
            <a:pPr marL="0" indent="0">
              <a:buNone/>
            </a:pPr>
            <a:endParaRPr lang="en-US" sz="1700"/>
          </a:p>
          <a:p>
            <a:r>
              <a:rPr lang="en-US" sz="1700"/>
              <a:t>priest, pastor, minister, bishop, deacon, clergy, leader, or overseer</a:t>
            </a:r>
            <a:endParaRPr lang="en-US" sz="1700">
              <a:ea typeface="Calibri Light"/>
              <a:cs typeface="Calibri Light"/>
            </a:endParaRPr>
          </a:p>
          <a:p>
            <a:r>
              <a:rPr lang="en-US" sz="1700"/>
              <a:t>(Wikipedia: presbyter)</a:t>
            </a:r>
            <a:br>
              <a:rPr lang="en-US" sz="1700"/>
            </a:b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778732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0C1C5-4CDE-986E-914D-DAB74B186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66F6C6-FB69-66CA-408E-C01E72B2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About Elders…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B9A0D-3F3A-684C-898F-817BB5913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/>
          </a:bodyPr>
          <a:lstStyle/>
          <a:p>
            <a:r>
              <a:rPr lang="en-US"/>
              <a:t>Elders who rule well… labor in the word and doctrine. (NKJV)</a:t>
            </a:r>
          </a:p>
          <a:p>
            <a:r>
              <a:rPr lang="en-US"/>
              <a:t>Elders … who labor in preaching and teaching. (ESV)</a:t>
            </a:r>
          </a:p>
          <a:p>
            <a:r>
              <a:rPr lang="en-US"/>
              <a:t>Pastors who do their work well… who work hard at both preaching and teaching (TLB)</a:t>
            </a:r>
          </a:p>
          <a:p>
            <a:r>
              <a:rPr lang="en-US"/>
              <a:t>Elders who lead the church…counseling and teaching (ERV) </a:t>
            </a:r>
          </a:p>
        </p:txBody>
      </p:sp>
    </p:spTree>
    <p:extLst>
      <p:ext uri="{BB962C8B-B14F-4D97-AF65-F5344CB8AC3E}">
        <p14:creationId xmlns:p14="http://schemas.microsoft.com/office/powerpoint/2010/main" val="2511602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744B3E-8BB3-6660-9E39-ADA7679F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Double Honor for Elders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35DDB-AF14-F79E-186E-E10F7EA97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 lnSpcReduction="10000"/>
          </a:bodyPr>
          <a:lstStyle/>
          <a:p>
            <a:r>
              <a:rPr lang="en-US"/>
              <a:t>“Let the elders who rule well be counted worthy of double honor, especially those who labor in the word and doctrine.” (v. 17)</a:t>
            </a:r>
          </a:p>
          <a:p>
            <a:endParaRPr lang="en-US"/>
          </a:p>
          <a:p>
            <a:r>
              <a:rPr lang="en-US"/>
              <a:t>Payment in wages</a:t>
            </a:r>
          </a:p>
          <a:p>
            <a:r>
              <a:rPr lang="en-US"/>
              <a:t>Respect</a:t>
            </a:r>
            <a:endParaRPr lang="en-US">
              <a:ea typeface="Calibri Light" panose="020F0302020204030204"/>
              <a:cs typeface="Calibri Light" panose="020F0302020204030204"/>
            </a:endParaRPr>
          </a:p>
          <a:p>
            <a:endParaRPr lang="en-US"/>
          </a:p>
          <a:p>
            <a:pPr marL="347345" lvl="1"/>
            <a:r>
              <a:rPr lang="en-US"/>
              <a:t>High Esteem for Position of Authority</a:t>
            </a:r>
            <a:endParaRPr lang="en-US">
              <a:ea typeface="Calibri Light"/>
              <a:cs typeface="Calibri Light"/>
            </a:endParaRPr>
          </a:p>
          <a:p>
            <a:pPr marL="347345" lvl="1"/>
            <a:r>
              <a:rPr lang="en-US"/>
              <a:t>Benefit-of-the-Doubt is encouraged. You are not to entertain or receive accusations against them, except for multiple witnesses coming forth.</a:t>
            </a:r>
            <a:endParaRPr lang="en-US">
              <a:ea typeface="Calibri Light"/>
              <a:cs typeface="Calibri Light"/>
            </a:endParaRPr>
          </a:p>
          <a:p>
            <a:pPr marL="347345" lvl="1"/>
            <a:r>
              <a:rPr lang="en-US"/>
              <a:t>However, when sin is proven and persistence in sin is also proven, public rebuke is mandated so that the rest of the church will fear. </a:t>
            </a:r>
            <a:endParaRPr lang="en-US">
              <a:ea typeface="Calibri Light"/>
              <a:cs typeface="Calibri Light"/>
            </a:endParaRPr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32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73E909-8CD8-F321-9E25-32A9D9C8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8E305-1494-1E1F-1566-0CAAFA40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Honor</a:t>
            </a:r>
            <a:r>
              <a:rPr lang="en-US" sz="4400">
                <a:solidFill>
                  <a:srgbClr val="FFFFFF"/>
                </a:solidFill>
              </a:rPr>
              <a:t> 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	</a:t>
            </a: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(1 Tim. 5:17)</a:t>
            </a:r>
            <a:br>
              <a:rPr lang="en-US" sz="4400">
                <a:solidFill>
                  <a:srgbClr val="FFFFFF"/>
                </a:solidFill>
              </a:rPr>
            </a:br>
            <a:br>
              <a:rPr lang="en-US" sz="4400">
                <a:solidFill>
                  <a:srgbClr val="FFFFFF"/>
                </a:solidFill>
              </a:rPr>
            </a:br>
            <a:r>
              <a:rPr lang="en-US" sz="4400">
                <a:solidFill>
                  <a:srgbClr val="FFFFFF"/>
                </a:solidFill>
              </a:rPr>
              <a:t>How the church honors elders: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C76C3-3FFC-E77C-EDE8-7D582758D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sz="2000"/>
              <a:t>(timē); Strong: G5092; GK: G5507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a pricing, estimate of worth; price, value , or a price paid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a thing of price, and collectively, precious things, preciousness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substantial value, real worth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careful regard, honor, state of honor, dignity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honor conferred, observance, veneration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mark of favor and consideration, honorarium, compensation </a:t>
            </a:r>
            <a:endParaRPr lang="en-US" sz="2000">
              <a:ea typeface="Calibri Light"/>
              <a:cs typeface="Calibri Light"/>
            </a:endParaRPr>
          </a:p>
          <a:p>
            <a:pPr lvl="0"/>
            <a:r>
              <a:rPr lang="en-US" sz="2000"/>
              <a:t>1 Timothy 1:17 “To the King of the ages, immortal, invisible, the only God, be honor and glory forever and ever. Amen.”</a:t>
            </a:r>
            <a:endParaRPr lang="en-US" sz="2000">
              <a:ea typeface="Calibri Light"/>
              <a:cs typeface="Calibri Light"/>
            </a:endParaRPr>
          </a:p>
          <a:p>
            <a:r>
              <a:rPr lang="en-US" sz="2000"/>
              <a:t>Revelation 4:11 “Worthy are you, our Lord and God, to receive glory and honor and power, for you created all things, and by your will they existed and were created.”		</a:t>
            </a:r>
            <a:r>
              <a:rPr lang="en-US" sz="2000" i="1"/>
              <a:t> </a:t>
            </a:r>
          </a:p>
          <a:p>
            <a:r>
              <a:rPr lang="en-US" sz="2000" i="1"/>
              <a:t>(Mounce Concise Greek-English Dictionary of the New Testament)</a:t>
            </a:r>
            <a:endParaRPr lang="en-US" sz="2000" i="1">
              <a:ea typeface="Calibri Light"/>
              <a:cs typeface="Calibri Light"/>
            </a:endParaRPr>
          </a:p>
          <a:p>
            <a:pPr lvl="0"/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283958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A39077-4F31-221C-13A1-56286181C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 i="1" u="sng">
                <a:solidFill>
                  <a:srgbClr val="FFFFFF"/>
                </a:solidFill>
              </a:rPr>
              <a:t>Elders in the early church…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8FA6D-9947-C5E8-8FEA-5092B77A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36016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fontAlgn="base"/>
            <a:r>
              <a:rPr lang="en-US" sz="1800"/>
              <a:t>usually two or more elders per congregation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>
                <a:ea typeface="Calibri Light"/>
                <a:cs typeface="Calibri Light"/>
              </a:rPr>
              <a:t>function centered on taking care of the church</a:t>
            </a:r>
          </a:p>
          <a:p>
            <a:pPr fontAlgn="base"/>
            <a:r>
              <a:rPr lang="en-US" sz="1800"/>
              <a:t>taught and preached the doctrine of the early church, training and appointing others</a:t>
            </a:r>
            <a:endParaRPr lang="en-US" sz="1800">
              <a:ea typeface="Calibri Light"/>
              <a:cs typeface="Calibri Light"/>
            </a:endParaRPr>
          </a:p>
          <a:p>
            <a:pPr fontAlgn="base"/>
            <a:r>
              <a:rPr lang="en-US" sz="1800"/>
              <a:t>held great influence in all spiritual and religious matters in the church</a:t>
            </a:r>
            <a:endParaRPr lang="en-US" sz="1800">
              <a:ea typeface="Calibri Light"/>
              <a:cs typeface="Calibri Light"/>
            </a:endParaRPr>
          </a:p>
          <a:p>
            <a:pPr fontAlgn="base"/>
            <a:r>
              <a:rPr lang="en-US" sz="1800"/>
              <a:t>given the role of correcting people who weren't following the approved doctrine</a:t>
            </a:r>
            <a:endParaRPr lang="en-US" sz="1800">
              <a:ea typeface="Calibri Light" panose="020F0302020204030204"/>
              <a:cs typeface="Calibri Light" panose="020F0302020204030204"/>
            </a:endParaRPr>
          </a:p>
          <a:p>
            <a:r>
              <a:rPr lang="en-US" sz="1800">
                <a:ea typeface="Calibri Light" panose="020F0302020204030204"/>
                <a:cs typeface="Calibri Light" panose="020F0302020204030204"/>
              </a:rPr>
              <a:t>laid hands on people to anoint them and send them out to minister the gospel</a:t>
            </a:r>
          </a:p>
          <a:p>
            <a:pPr fontAlgn="base"/>
            <a:r>
              <a:rPr lang="en-US" sz="1800"/>
              <a:t>cared for the physical needs of their congregation, praying for the sick to be healed:</a:t>
            </a:r>
            <a:endParaRPr lang="en-US" sz="1800">
              <a:ea typeface="Calibri Light"/>
              <a:cs typeface="Calibri Light"/>
            </a:endParaRPr>
          </a:p>
          <a:p>
            <a:pPr marL="347345" lvl="1" fontAlgn="base"/>
            <a:r>
              <a:rPr lang="en-US" sz="1800"/>
              <a:t>"Is anyone among you sick? Let them call the elders of the church to pray over them and anoint them with oil in the name of the Lord. (James 5:14, NIV)</a:t>
            </a:r>
            <a:endParaRPr lang="en-US" sz="1800">
              <a:ea typeface="Calibri Light" panose="020F0302020204030204"/>
              <a:cs typeface="Calibri Light" panose="020F0302020204030204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99590" lvl="8"/>
            <a:endParaRPr lang="en-US" sz="1000">
              <a:ea typeface="Calibri Light" panose="020F0302020204030204"/>
              <a:cs typeface="Calibri Light" panose="020F0302020204030204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99590" lvl="8"/>
            <a:endParaRPr lang="en-US" sz="1000">
              <a:ea typeface="Calibri Light" panose="020F0302020204030204"/>
              <a:cs typeface="Calibri Light" panose="020F0302020204030204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99590" lvl="8"/>
            <a:r>
              <a:rPr lang="en-US" sz="10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an Elder in the Church and in the Bible?</a:t>
            </a:r>
            <a:r>
              <a:rPr lang="en-US" sz="1000"/>
              <a:t> </a:t>
            </a:r>
            <a:r>
              <a:rPr lang="en-US" sz="10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https://www.learnreligions.com/what-is-an-elder-700721</a:t>
            </a:r>
            <a:r>
              <a:rPr lang="en-US" sz="1000"/>
              <a:t>. 1.19.26</a:t>
            </a:r>
            <a:endParaRPr lang="en-US" sz="1000"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41096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68A4D-6010-D1F5-51CD-C26DBDD1B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Laying Hands / Ordaining to Ministry or Service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B1131-BACE-35A6-BD59-98459C2DE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/>
              <a:t>“Do not lay hands on anyone hastily…” (1 Timothy 5: 22)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/>
              <a:t>In this context, “Laying Hands” is where people put their hands on you and pray for you as you begin your ministry. 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/>
              <a:t>Apostle Paul laid hands on Timothy as he began his ministry. (2 Timothy 1:6)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/>
              <a:t>The decision-making process of WHO is to be a church pastor, elder, deacon, or spiritual leader is not to be a hurried or rushed...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/>
              <a:t> Because some men’s sins are evident; others are hidden for a long time.</a:t>
            </a:r>
            <a:endParaRPr lang="en-US" sz="1800">
              <a:ea typeface="Calibri Light"/>
              <a:cs typeface="Calibri Light"/>
            </a:endParaRPr>
          </a:p>
          <a:p>
            <a:r>
              <a:rPr lang="en-US" sz="1800"/>
              <a:t>This may include someone beginning a ministry, or a restoration.  </a:t>
            </a:r>
            <a:endParaRPr lang="en-US" sz="180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05259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469F3-4EA9-A75C-EC5F-EFE793E2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Apostle Paul’s instructions to Timothy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E9459-A7F9-F8CE-AE56-ABD767DA3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/>
          </a:bodyPr>
          <a:lstStyle/>
          <a:p>
            <a:r>
              <a:rPr lang="en-US"/>
              <a:t>No longer drink only water</a:t>
            </a:r>
          </a:p>
          <a:p>
            <a:r>
              <a:rPr lang="en-US"/>
              <a:t>Have a little wine</a:t>
            </a:r>
          </a:p>
          <a:p>
            <a:r>
              <a:rPr lang="en-US"/>
              <a:t>Because of your stomach issues and frequent infirmities</a:t>
            </a:r>
          </a:p>
          <a:p>
            <a:r>
              <a:rPr lang="en-US"/>
              <a:t>(I Timothy 5:23)</a:t>
            </a:r>
          </a:p>
        </p:txBody>
      </p:sp>
    </p:spTree>
    <p:extLst>
      <p:ext uri="{BB962C8B-B14F-4D97-AF65-F5344CB8AC3E}">
        <p14:creationId xmlns:p14="http://schemas.microsoft.com/office/powerpoint/2010/main" val="3306167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90D87-2F59-7B2F-3AE2-5000265E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8DBE92-2331-4285-8226-D398190D3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F3C89C-C444-A162-5130-8D70E3D68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261" y="1067403"/>
            <a:ext cx="5830468" cy="4723194"/>
          </a:xfrm>
        </p:spPr>
        <p:txBody>
          <a:bodyPr anchor="ctr">
            <a:normAutofit/>
          </a:bodyPr>
          <a:lstStyle/>
          <a:p>
            <a:r>
              <a:rPr lang="en-US" sz="6700"/>
              <a:t>What is personal </a:t>
            </a:r>
            <a:br>
              <a:rPr lang="en-US" sz="6700"/>
            </a:br>
            <a:r>
              <a:rPr lang="en-US" sz="6700"/>
              <a:t>or profound </a:t>
            </a:r>
            <a:br>
              <a:rPr lang="en-US" sz="6700"/>
            </a:br>
            <a:r>
              <a:rPr lang="en-US" sz="6700"/>
              <a:t>for you today from </a:t>
            </a:r>
            <a:br>
              <a:rPr lang="en-US" sz="6700"/>
            </a:br>
            <a:r>
              <a:rPr lang="en-US" sz="6700"/>
              <a:t>1 Timothy 5?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346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14D58-E294-A73A-8645-6E88AEA27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1998" y="7178676"/>
            <a:ext cx="9228201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341BF-5D9A-9BCE-4483-6721E855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/>
              <a:t>Bible Translations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A9C93F-4E2E-F7A0-59B1-F465C3298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368369"/>
              </p:ext>
            </p:extLst>
          </p:nvPr>
        </p:nvGraphicFramePr>
        <p:xfrm>
          <a:off x="676275" y="2373549"/>
          <a:ext cx="10753725" cy="359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73722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Metropolitan</vt:lpstr>
      <vt:lpstr>1 Timothy 5</vt:lpstr>
      <vt:lpstr>How to treat others  in the church…</vt:lpstr>
      <vt:lpstr>Rebuke  </vt:lpstr>
      <vt:lpstr>Rebuke</vt:lpstr>
      <vt:lpstr>Exhort</vt:lpstr>
      <vt:lpstr>Encourage</vt:lpstr>
      <vt:lpstr>How to treat others  in the church:</vt:lpstr>
      <vt:lpstr>How to treat Widows (1 Tim. 5: 3-16) How to treat Elders (1 Tim. 5:17-24) </vt:lpstr>
      <vt:lpstr>How to treat Widows (1 Tim. 5: 3-16) </vt:lpstr>
      <vt:lpstr>Widow</vt:lpstr>
      <vt:lpstr>Honor    (1 Tim. 5:3)   How the church  honors widows: </vt:lpstr>
      <vt:lpstr>“Vow of Widowhood”</vt:lpstr>
      <vt:lpstr>A Certain Category of Widows:</vt:lpstr>
      <vt:lpstr>What makes one a widow indeed? (1 Tim. 5:5)</vt:lpstr>
      <vt:lpstr>Widows indeed who MAY  receive ongoing financial assistance:</vt:lpstr>
      <vt:lpstr>Widows who MAY NOT  receive ongoing financial assistance:</vt:lpstr>
      <vt:lpstr>How to treat Elders (1 Tim. 5:17-24) </vt:lpstr>
      <vt:lpstr>Elder</vt:lpstr>
      <vt:lpstr>About Elders…</vt:lpstr>
      <vt:lpstr>Double Honor for Elders</vt:lpstr>
      <vt:lpstr>Honor    (1 Tim. 5:17)  How the church honors elders:</vt:lpstr>
      <vt:lpstr>Elders in the early church… </vt:lpstr>
      <vt:lpstr>Laying Hands / Ordaining to Ministry or Service  </vt:lpstr>
      <vt:lpstr>Apostle Paul’s instructions to Timothy</vt:lpstr>
      <vt:lpstr>What is personal  or profound  for you today from  1 Timothy 5?</vt:lpstr>
      <vt:lpstr>Bible Translations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Lori Hickey</dc:creator>
  <cp:revision>1</cp:revision>
  <cp:lastPrinted>2026-01-19T02:05:46Z</cp:lastPrinted>
  <dcterms:created xsi:type="dcterms:W3CDTF">2026-01-17T23:49:19Z</dcterms:created>
  <dcterms:modified xsi:type="dcterms:W3CDTF">2026-01-20T03:34:46Z</dcterms:modified>
</cp:coreProperties>
</file>