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8" r:id="rId3"/>
    <p:sldId id="256" r:id="rId4"/>
    <p:sldId id="271" r:id="rId5"/>
    <p:sldId id="281" r:id="rId6"/>
    <p:sldId id="261" r:id="rId7"/>
    <p:sldId id="280" r:id="rId8"/>
    <p:sldId id="274" r:id="rId9"/>
    <p:sldId id="257" r:id="rId10"/>
    <p:sldId id="258" r:id="rId11"/>
    <p:sldId id="267" r:id="rId12"/>
    <p:sldId id="266" r:id="rId13"/>
    <p:sldId id="264" r:id="rId14"/>
    <p:sldId id="265" r:id="rId15"/>
    <p:sldId id="27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87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i Hickey" userId="12b771067c952c87" providerId="LiveId" clId="{13599728-B9D9-4E87-93B3-6A53838B0E21}"/>
    <pc:docChg chg="addSld modSld sldOrd">
      <pc:chgData name="Lori Hickey" userId="12b771067c952c87" providerId="LiveId" clId="{13599728-B9D9-4E87-93B3-6A53838B0E21}" dt="2026-08-19T13:37:50.470" v="44" actId="1076"/>
      <pc:docMkLst>
        <pc:docMk/>
      </pc:docMkLst>
      <pc:sldChg chg="modSp add mod ord">
        <pc:chgData name="Lori Hickey" userId="12b771067c952c87" providerId="LiveId" clId="{13599728-B9D9-4E87-93B3-6A53838B0E21}" dt="2026-08-19T13:37:50.470" v="44" actId="1076"/>
        <pc:sldMkLst>
          <pc:docMk/>
          <pc:sldMk cId="3247714296" sldId="281"/>
        </pc:sldMkLst>
        <pc:spChg chg="mod">
          <ac:chgData name="Lori Hickey" userId="12b771067c952c87" providerId="LiveId" clId="{13599728-B9D9-4E87-93B3-6A53838B0E21}" dt="2026-08-19T13:37:31.688" v="37" actId="1076"/>
          <ac:spMkLst>
            <pc:docMk/>
            <pc:sldMk cId="3247714296" sldId="281"/>
            <ac:spMk id="6" creationId="{453BFA30-921E-84BE-C3B6-4E2E185E619F}"/>
          </ac:spMkLst>
        </pc:spChg>
        <pc:spChg chg="mod">
          <ac:chgData name="Lori Hickey" userId="12b771067c952c87" providerId="LiveId" clId="{13599728-B9D9-4E87-93B3-6A53838B0E21}" dt="2026-08-19T13:37:50.470" v="44" actId="1076"/>
          <ac:spMkLst>
            <pc:docMk/>
            <pc:sldMk cId="3247714296" sldId="281"/>
            <ac:spMk id="9" creationId="{09DEA28F-80D4-2363-866D-2C1F1B8AABB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01BFE-72B3-3CEB-DE0E-D57105A1E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EAA88F-98BC-90C4-1783-253FEA0848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C2E77-044C-605E-D5A0-1BCA49627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13F1-6D21-42C8-9DA8-C155817F18B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C601CE-4DE0-6D0C-35D1-E185BE94B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9D9FF-CC0D-E5C8-F7FB-16478A53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5359-D008-41F9-BD8A-3088E9FB8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173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8A4A1-4658-AFEC-C209-5266394B2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77BDE-8C16-8ABC-7F33-9A397094E7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B49405-3C66-433C-C7EF-335B1E114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13F1-6D21-42C8-9DA8-C155817F18B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907BC-AC04-A5C7-9FF6-D828927A6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E59C3-49CB-9B2E-183C-B0437A15B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5359-D008-41F9-BD8A-3088E9FB8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742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0CB3DC-1CC1-4504-B550-1A71527661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8BBEDB-DD7C-DB22-F4CB-C85CB0BC5C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FCCDB6-2F7A-0D5E-8D1B-1E53B2E92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13F1-6D21-42C8-9DA8-C155817F18B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C8F83-3933-D35C-C444-316E8DD14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94A80-0472-8094-7BF3-61EA58B32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5359-D008-41F9-BD8A-3088E9FB8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35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D44A3-D933-7986-FC0D-65B46E72D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A63DE-99C2-71B9-33AE-24501E377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8B772-0CFA-A9CE-4F4A-1FA06E12A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13F1-6D21-42C8-9DA8-C155817F18B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6D000-8DD8-34AB-3561-9223A780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7838-72F3-C7A4-8F76-23E225A9A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5359-D008-41F9-BD8A-3088E9FB8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765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D1E48-04E4-4DC7-9A04-632F48DA7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0637EC-8F0B-F0E9-DE2C-67F811EDE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2BDF6-E1B4-8C64-980E-9DB120269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13F1-6D21-42C8-9DA8-C155817F18B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10246-2A46-7851-7F17-C1C806CB9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30E01-E76B-A6EB-1AA0-2C51C4A53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5359-D008-41F9-BD8A-3088E9FB8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701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5BCA4-2D4E-F705-4F30-2C835784B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172A8-2849-4252-9A9C-29FF67985C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9D09A8-08B4-D7C8-A001-C428A0512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97C3D-E9C6-0056-DCE9-90E886D18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13F1-6D21-42C8-9DA8-C155817F18B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E256C0-A178-35E3-E3BD-09635F05E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316297-D18E-9B66-EF88-EE0E3D0B0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5359-D008-41F9-BD8A-3088E9FB8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89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9B6AF-3B3E-181E-51A2-F3CA55CBE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82CB4-1EB6-1D92-9CE5-EF0660FE1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56B0D-9444-DBDC-7D99-1849490E52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7D4AA5-4F23-8230-AF61-723410244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266388-CEBA-7573-3DF5-AB781C0F7C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DFEF62-AD17-C91B-00B2-36BCCAA50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13F1-6D21-42C8-9DA8-C155817F18B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B2AB2F-E906-DFE3-0BAB-B1A213EF9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686F12-8CD3-2001-DFAA-B9774ECEE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5359-D008-41F9-BD8A-3088E9FB8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15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C747C-A39B-F340-9CD3-87D09EC56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629D6A-1DF5-B529-0948-D624A1440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13F1-6D21-42C8-9DA8-C155817F18B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AD1E03-02E5-8201-12DA-13A3F87CB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B6EA56-2F0A-376F-C9C5-8F8EDD001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5359-D008-41F9-BD8A-3088E9FB8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191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FE9B8C-AEB4-CAB0-9098-B2200706C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13F1-6D21-42C8-9DA8-C155817F18B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DFA6FF-9E55-18CC-0F33-92314D29D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7A4CED-29B9-A6F2-AEF5-6A2DB0B7B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5359-D008-41F9-BD8A-3088E9FB8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43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4CFA8-184C-3C7F-917B-EBD4F18FD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36BAF-29C6-0270-BEB1-77C4C1D4C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EC65EE-5B04-21EF-7B16-17DA248489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0D512B-5DF0-AF33-B677-3EDA5EDDC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13F1-6D21-42C8-9DA8-C155817F18B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6C2843-823C-807D-8695-04742769D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B8C28-6B13-D7F4-C3CD-883F6D07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5359-D008-41F9-BD8A-3088E9FB8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415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33B87-D4B9-BF62-157C-6365FD853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C104D2-6D7E-F393-1842-0610DE54C2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01CA2D-6BC9-02F7-7582-6A5156E8CD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F3AD56-EAD6-F07D-034D-DDB8CB422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13F1-6D21-42C8-9DA8-C155817F18B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2F8900-33AA-53CF-F61F-BD1A9F447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AD91ED-7DFF-B2AD-418B-956E49C4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5359-D008-41F9-BD8A-3088E9FB8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06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71D7A8-A7F4-1F88-B1A6-8D5253A38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810DA7-3F5C-A291-5DE2-8BC054651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20725D-1C15-A83F-553F-B5DD9DD42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C613F1-6D21-42C8-9DA8-C155817F18B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4A809F-E55A-47CF-E10B-5FB1365A00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23869-8166-8E8D-2036-67DC02D36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1D5359-D008-41F9-BD8A-3088E9FB8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36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3EA53-C1C7-7D8E-1706-931ACBB741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E169E0-B66A-BF36-48CE-8A23C91200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louds and blue sky">
            <a:extLst>
              <a:ext uri="{FF2B5EF4-FFF2-40B4-BE49-F238E27FC236}">
                <a16:creationId xmlns:a16="http://schemas.microsoft.com/office/drawing/2014/main" id="{0EB9E1DD-402A-E148-23A7-6B27A513E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F30B80-25F1-632A-E17C-8A7C1C6803C2}"/>
              </a:ext>
            </a:extLst>
          </p:cNvPr>
          <p:cNvSpPr txBox="1"/>
          <p:nvPr/>
        </p:nvSpPr>
        <p:spPr>
          <a:xfrm>
            <a:off x="2541639" y="245328"/>
            <a:ext cx="105598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The Resurrection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B6AB6C-F5F4-DFD9-8125-66696CDE8508}"/>
              </a:ext>
            </a:extLst>
          </p:cNvPr>
          <p:cNvSpPr txBox="1"/>
          <p:nvPr/>
        </p:nvSpPr>
        <p:spPr>
          <a:xfrm>
            <a:off x="390833" y="337403"/>
            <a:ext cx="32839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Mark 16</a:t>
            </a:r>
          </a:p>
        </p:txBody>
      </p:sp>
    </p:spTree>
    <p:extLst>
      <p:ext uri="{BB962C8B-B14F-4D97-AF65-F5344CB8AC3E}">
        <p14:creationId xmlns:p14="http://schemas.microsoft.com/office/powerpoint/2010/main" val="1662333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D6C59-063F-0318-730F-A9A8918313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B94438-35F8-F890-0ADB-08F3A04652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Low angle view of clouds in blue sky">
            <a:extLst>
              <a:ext uri="{FF2B5EF4-FFF2-40B4-BE49-F238E27FC236}">
                <a16:creationId xmlns:a16="http://schemas.microsoft.com/office/drawing/2014/main" id="{6242D935-2CF7-BFB8-5FCB-76460292A7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41940A-87B6-412C-7DC7-1F174DD466AE}"/>
              </a:ext>
            </a:extLst>
          </p:cNvPr>
          <p:cNvSpPr txBox="1"/>
          <p:nvPr/>
        </p:nvSpPr>
        <p:spPr>
          <a:xfrm>
            <a:off x="265472" y="186812"/>
            <a:ext cx="112677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Mark 16:14-18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Jesus appears to disciples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Rebukes them for unbelief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Previous declarations</a:t>
            </a:r>
          </a:p>
        </p:txBody>
      </p:sp>
    </p:spTree>
    <p:extLst>
      <p:ext uri="{BB962C8B-B14F-4D97-AF65-F5344CB8AC3E}">
        <p14:creationId xmlns:p14="http://schemas.microsoft.com/office/powerpoint/2010/main" val="2145200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BCCF9-D15F-F469-2EC2-713021BDC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BEB57-C085-D1F7-3486-EF9B00AF22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5BBE29-3F4E-B246-7A9C-33BEBDB083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Low angle view of clouds in blue sky">
            <a:extLst>
              <a:ext uri="{FF2B5EF4-FFF2-40B4-BE49-F238E27FC236}">
                <a16:creationId xmlns:a16="http://schemas.microsoft.com/office/drawing/2014/main" id="{81836A3F-6B94-D2B7-1EAD-8C5FC1523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7C2EFE-D9D1-3425-C40B-96650BC6EB6B}"/>
              </a:ext>
            </a:extLst>
          </p:cNvPr>
          <p:cNvSpPr txBox="1"/>
          <p:nvPr/>
        </p:nvSpPr>
        <p:spPr>
          <a:xfrm>
            <a:off x="540773" y="385097"/>
            <a:ext cx="73643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Ephesians 2:8-9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Romans 10-9-10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Romans 4:19-25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643207-8FBA-851F-B63F-A3FD7C8F28E5}"/>
              </a:ext>
            </a:extLst>
          </p:cNvPr>
          <p:cNvSpPr txBox="1"/>
          <p:nvPr/>
        </p:nvSpPr>
        <p:spPr>
          <a:xfrm>
            <a:off x="7688827" y="385097"/>
            <a:ext cx="4247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en-US" sz="6000" b="1" dirty="0">
                <a:solidFill>
                  <a:schemeClr val="bg1"/>
                </a:solidFill>
              </a:rPr>
              <a:t>BELIEVE!</a:t>
            </a:r>
          </a:p>
        </p:txBody>
      </p:sp>
    </p:spTree>
    <p:extLst>
      <p:ext uri="{BB962C8B-B14F-4D97-AF65-F5344CB8AC3E}">
        <p14:creationId xmlns:p14="http://schemas.microsoft.com/office/powerpoint/2010/main" val="2601954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653E8-EB11-96EC-4132-9BDC296D4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CFF0D-9777-24B4-A409-3533198FF3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AFC26-ABA1-DCEC-D4DB-9464F8CEC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Low angle view of clouds in blue sky">
            <a:extLst>
              <a:ext uri="{FF2B5EF4-FFF2-40B4-BE49-F238E27FC236}">
                <a16:creationId xmlns:a16="http://schemas.microsoft.com/office/drawing/2014/main" id="{197D22CE-0733-38C2-9308-B48D28A7AD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866FA3-A747-BAAD-A22B-1B096B62A409}"/>
              </a:ext>
            </a:extLst>
          </p:cNvPr>
          <p:cNvSpPr txBox="1"/>
          <p:nvPr/>
        </p:nvSpPr>
        <p:spPr>
          <a:xfrm>
            <a:off x="727588" y="493252"/>
            <a:ext cx="63811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Mark 8:31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Mark 9:31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Mark 10:33-34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ADAFEB-ACEE-76A1-EFB2-71C2D47F5D62}"/>
              </a:ext>
            </a:extLst>
          </p:cNvPr>
          <p:cNvSpPr txBox="1"/>
          <p:nvPr/>
        </p:nvSpPr>
        <p:spPr>
          <a:xfrm>
            <a:off x="6921910" y="401177"/>
            <a:ext cx="54569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en-US" sz="6000" b="1" dirty="0">
                <a:solidFill>
                  <a:schemeClr val="bg1"/>
                </a:solidFill>
              </a:rPr>
              <a:t>Previous</a:t>
            </a:r>
          </a:p>
          <a:p>
            <a:r>
              <a:rPr lang="en-US" sz="6000" b="1" dirty="0">
                <a:solidFill>
                  <a:schemeClr val="bg1"/>
                </a:solidFill>
              </a:rPr>
              <a:t>Declarations</a:t>
            </a:r>
          </a:p>
        </p:txBody>
      </p:sp>
    </p:spTree>
    <p:extLst>
      <p:ext uri="{BB962C8B-B14F-4D97-AF65-F5344CB8AC3E}">
        <p14:creationId xmlns:p14="http://schemas.microsoft.com/office/powerpoint/2010/main" val="2109551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F8DCE-2D8B-BA06-2936-A9E8B951E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E49D2-6B49-4739-5D2A-5B3FC6F705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631440-9F31-4078-8B04-E270496D7F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louds and blue sky">
            <a:extLst>
              <a:ext uri="{FF2B5EF4-FFF2-40B4-BE49-F238E27FC236}">
                <a16:creationId xmlns:a16="http://schemas.microsoft.com/office/drawing/2014/main" id="{D0FAC049-9FB3-3BB6-245C-00CF86C83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617405-81A0-67C3-F82E-EB84CDE712E3}"/>
              </a:ext>
            </a:extLst>
          </p:cNvPr>
          <p:cNvSpPr txBox="1"/>
          <p:nvPr/>
        </p:nvSpPr>
        <p:spPr>
          <a:xfrm>
            <a:off x="0" y="377171"/>
            <a:ext cx="117593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Mark 16:19-20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Disciples obedient and faithful </a:t>
            </a:r>
          </a:p>
        </p:txBody>
      </p:sp>
    </p:spTree>
    <p:extLst>
      <p:ext uri="{BB962C8B-B14F-4D97-AF65-F5344CB8AC3E}">
        <p14:creationId xmlns:p14="http://schemas.microsoft.com/office/powerpoint/2010/main" val="486537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E1B39-B97B-A1A4-8A56-8F90C8D3C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89E33-BB87-F6CF-92AA-7EBABE853B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18DA23-A821-2B87-D469-28DD72659D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louds and blue sky">
            <a:extLst>
              <a:ext uri="{FF2B5EF4-FFF2-40B4-BE49-F238E27FC236}">
                <a16:creationId xmlns:a16="http://schemas.microsoft.com/office/drawing/2014/main" id="{6326AC0C-F470-CC31-80F1-163CF5A45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9876E0-BB17-43DB-85F1-DDB4E8F2F733}"/>
              </a:ext>
            </a:extLst>
          </p:cNvPr>
          <p:cNvSpPr txBox="1"/>
          <p:nvPr/>
        </p:nvSpPr>
        <p:spPr>
          <a:xfrm>
            <a:off x="580105" y="630704"/>
            <a:ext cx="52455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Mark 16:15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Mark 16:20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0711C5-1C34-0B78-9170-2970FA618115}"/>
              </a:ext>
            </a:extLst>
          </p:cNvPr>
          <p:cNvSpPr txBox="1"/>
          <p:nvPr/>
        </p:nvSpPr>
        <p:spPr>
          <a:xfrm>
            <a:off x="7295533" y="560439"/>
            <a:ext cx="48964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en-US" sz="6000" b="1" dirty="0">
                <a:solidFill>
                  <a:schemeClr val="bg1"/>
                </a:solidFill>
              </a:rPr>
              <a:t>Disciples’</a:t>
            </a:r>
          </a:p>
          <a:p>
            <a:r>
              <a:rPr lang="en-US" sz="6000" b="1" dirty="0">
                <a:solidFill>
                  <a:schemeClr val="bg1"/>
                </a:solidFill>
              </a:rPr>
              <a:t>Obedience</a:t>
            </a:r>
          </a:p>
        </p:txBody>
      </p:sp>
    </p:spTree>
    <p:extLst>
      <p:ext uri="{BB962C8B-B14F-4D97-AF65-F5344CB8AC3E}">
        <p14:creationId xmlns:p14="http://schemas.microsoft.com/office/powerpoint/2010/main" val="1548491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B59A9-40E0-0DBE-7A07-21B9C26A9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6CFC-0906-0050-CFA1-3831193358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314FAD-6B80-4A09-BDF8-859CF8BA90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olorful clouds">
            <a:extLst>
              <a:ext uri="{FF2B5EF4-FFF2-40B4-BE49-F238E27FC236}">
                <a16:creationId xmlns:a16="http://schemas.microsoft.com/office/drawing/2014/main" id="{B4EDC99E-D24A-F508-B43C-6AD78D4F7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AF14DA-1677-1EF3-C32B-996B9D83022F}"/>
              </a:ext>
            </a:extLst>
          </p:cNvPr>
          <p:cNvSpPr txBox="1"/>
          <p:nvPr/>
        </p:nvSpPr>
        <p:spPr>
          <a:xfrm>
            <a:off x="530943" y="377171"/>
            <a:ext cx="105991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</a:rPr>
              <a:t>Gospel of Mark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</a:rPr>
              <a:t>Personal, impactful stories</a:t>
            </a:r>
          </a:p>
        </p:txBody>
      </p:sp>
    </p:spTree>
    <p:extLst>
      <p:ext uri="{BB962C8B-B14F-4D97-AF65-F5344CB8AC3E}">
        <p14:creationId xmlns:p14="http://schemas.microsoft.com/office/powerpoint/2010/main" val="2784605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C8535-7C30-86A5-1A49-061BA9F9B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221A0-7DAD-05BA-CD70-A8138C01CE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B535F3-6F3B-5B1B-C0E4-92AC109ED5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Low angle view of clouds in blue sky">
            <a:extLst>
              <a:ext uri="{FF2B5EF4-FFF2-40B4-BE49-F238E27FC236}">
                <a16:creationId xmlns:a16="http://schemas.microsoft.com/office/drawing/2014/main" id="{2B6AEC04-407E-D008-C520-6520C63E8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80B3F8-A53B-F98B-3C7B-8EFBDEB4CCC6}"/>
              </a:ext>
            </a:extLst>
          </p:cNvPr>
          <p:cNvSpPr txBox="1"/>
          <p:nvPr/>
        </p:nvSpPr>
        <p:spPr>
          <a:xfrm>
            <a:off x="373626" y="530941"/>
            <a:ext cx="115037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Main Highlight: 	He is Risen!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Go into all the world and preach the Good News to everyone! 	</a:t>
            </a:r>
            <a:r>
              <a:rPr lang="en-US" sz="4000" b="1" i="1" dirty="0">
                <a:solidFill>
                  <a:schemeClr val="bg1"/>
                </a:solidFill>
              </a:rPr>
              <a:t>(Mark 16:2,15)</a:t>
            </a:r>
          </a:p>
        </p:txBody>
      </p:sp>
    </p:spTree>
    <p:extLst>
      <p:ext uri="{BB962C8B-B14F-4D97-AF65-F5344CB8AC3E}">
        <p14:creationId xmlns:p14="http://schemas.microsoft.com/office/powerpoint/2010/main" val="341717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2BB25-899A-B33D-5DA6-82AAD72C8C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F3ED58-88E8-4898-0129-7B015A7D7A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Fluffy clouds in blue sky">
            <a:extLst>
              <a:ext uri="{FF2B5EF4-FFF2-40B4-BE49-F238E27FC236}">
                <a16:creationId xmlns:a16="http://schemas.microsoft.com/office/drawing/2014/main" id="{EF8E16F9-43C1-7252-3AC7-7ADF45C19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0FD7E8-9731-2065-983F-FF2652E14F58}"/>
              </a:ext>
            </a:extLst>
          </p:cNvPr>
          <p:cNvSpPr txBox="1"/>
          <p:nvPr/>
        </p:nvSpPr>
        <p:spPr>
          <a:xfrm>
            <a:off x="3618272" y="16580"/>
            <a:ext cx="82099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Mark 16:1-8 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Main Message 		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</a:rPr>
              <a:t>Women went to tomb</a:t>
            </a:r>
          </a:p>
        </p:txBody>
      </p:sp>
    </p:spTree>
    <p:extLst>
      <p:ext uri="{BB962C8B-B14F-4D97-AF65-F5344CB8AC3E}">
        <p14:creationId xmlns:p14="http://schemas.microsoft.com/office/powerpoint/2010/main" val="588914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A1787-63CD-586A-D72C-91B7C916E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8F592-ED3B-6B6B-CFF0-32FD0D543E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F88D9D-7450-D635-8087-5D67767E10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Fluffy clouds in blue sky">
            <a:extLst>
              <a:ext uri="{FF2B5EF4-FFF2-40B4-BE49-F238E27FC236}">
                <a16:creationId xmlns:a16="http://schemas.microsoft.com/office/drawing/2014/main" id="{FAAC0A0D-72F5-72CC-46F0-78692F46D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2A76B8-5E2A-B9CA-4C2D-62D1BFE7F42B}"/>
              </a:ext>
            </a:extLst>
          </p:cNvPr>
          <p:cNvSpPr txBox="1"/>
          <p:nvPr/>
        </p:nvSpPr>
        <p:spPr>
          <a:xfrm>
            <a:off x="5294671" y="169039"/>
            <a:ext cx="67793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</a:rPr>
              <a:t>Matthew 26:6-10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</a:rPr>
              <a:t>John 11:2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</a:rPr>
              <a:t>John 19:38-39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8DCD70-102E-6474-B647-6072DED7CF25}"/>
              </a:ext>
            </a:extLst>
          </p:cNvPr>
          <p:cNvSpPr txBox="1"/>
          <p:nvPr/>
        </p:nvSpPr>
        <p:spPr>
          <a:xfrm>
            <a:off x="216310" y="169039"/>
            <a:ext cx="50783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</a:rPr>
              <a:t>Anoint Body</a:t>
            </a:r>
          </a:p>
        </p:txBody>
      </p:sp>
    </p:spTree>
    <p:extLst>
      <p:ext uri="{BB962C8B-B14F-4D97-AF65-F5344CB8AC3E}">
        <p14:creationId xmlns:p14="http://schemas.microsoft.com/office/powerpoint/2010/main" val="1851664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35236-45B7-9919-C823-5FE8408CA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C2546-F3B6-331C-CB9A-29F1BC83C0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C88DAF-8B4C-3FA2-2B20-46A64DFA17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louds and blue sky">
            <a:extLst>
              <a:ext uri="{FF2B5EF4-FFF2-40B4-BE49-F238E27FC236}">
                <a16:creationId xmlns:a16="http://schemas.microsoft.com/office/drawing/2014/main" id="{EB147E17-88FA-E311-8508-EA9FE8FE5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3BFA30-921E-84BE-C3B6-4E2E185E619F}"/>
              </a:ext>
            </a:extLst>
          </p:cNvPr>
          <p:cNvSpPr txBox="1"/>
          <p:nvPr/>
        </p:nvSpPr>
        <p:spPr>
          <a:xfrm>
            <a:off x="5498689" y="337403"/>
            <a:ext cx="63024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Textual Criticism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DEA28F-80D4-2363-866D-2C1F1B8AABBA}"/>
              </a:ext>
            </a:extLst>
          </p:cNvPr>
          <p:cNvSpPr txBox="1"/>
          <p:nvPr/>
        </p:nvSpPr>
        <p:spPr>
          <a:xfrm>
            <a:off x="195416" y="435726"/>
            <a:ext cx="5107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Mark 16:9-20</a:t>
            </a:r>
          </a:p>
        </p:txBody>
      </p:sp>
    </p:spTree>
    <p:extLst>
      <p:ext uri="{BB962C8B-B14F-4D97-AF65-F5344CB8AC3E}">
        <p14:creationId xmlns:p14="http://schemas.microsoft.com/office/powerpoint/2010/main" val="3247714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BF859-A109-E955-6D7C-7E1B338C2F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454EBE-48C8-3D4C-3283-C9CF7CD862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olorful clouds">
            <a:extLst>
              <a:ext uri="{FF2B5EF4-FFF2-40B4-BE49-F238E27FC236}">
                <a16:creationId xmlns:a16="http://schemas.microsoft.com/office/drawing/2014/main" id="{D0C1A001-F2A3-DF09-5DAE-9A428EA34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B5FEB6-6135-3F48-20A8-BF60662493DE}"/>
              </a:ext>
            </a:extLst>
          </p:cNvPr>
          <p:cNvSpPr txBox="1"/>
          <p:nvPr/>
        </p:nvSpPr>
        <p:spPr>
          <a:xfrm>
            <a:off x="314633" y="393640"/>
            <a:ext cx="102648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</a:rPr>
              <a:t>Mark 16:9-11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</a:rPr>
              <a:t>Mary Magdalene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</a:rPr>
              <a:t>Response of those she told</a:t>
            </a:r>
          </a:p>
        </p:txBody>
      </p:sp>
    </p:spTree>
    <p:extLst>
      <p:ext uri="{BB962C8B-B14F-4D97-AF65-F5344CB8AC3E}">
        <p14:creationId xmlns:p14="http://schemas.microsoft.com/office/powerpoint/2010/main" val="2756736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B7CB2-8201-B160-4046-BED08EFD2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04941-2613-3747-6087-3FF35E90D9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3DFC6F-A692-0CE6-CDA0-55736A00C1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olorful clouds">
            <a:extLst>
              <a:ext uri="{FF2B5EF4-FFF2-40B4-BE49-F238E27FC236}">
                <a16:creationId xmlns:a16="http://schemas.microsoft.com/office/drawing/2014/main" id="{78742E15-F5E0-2603-BBE2-F9A6AE2F4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CA01C3-1AFE-FC14-AA8B-A1DC87852B8C}"/>
              </a:ext>
            </a:extLst>
          </p:cNvPr>
          <p:cNvSpPr txBox="1"/>
          <p:nvPr/>
        </p:nvSpPr>
        <p:spPr>
          <a:xfrm>
            <a:off x="575187" y="374412"/>
            <a:ext cx="50636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</a:rPr>
              <a:t>Luke 8:1-3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FC6670-E110-DCC4-0970-725F0458BD02}"/>
              </a:ext>
            </a:extLst>
          </p:cNvPr>
          <p:cNvSpPr txBox="1"/>
          <p:nvPr/>
        </p:nvSpPr>
        <p:spPr>
          <a:xfrm>
            <a:off x="7044813" y="374412"/>
            <a:ext cx="48620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</a:rPr>
              <a:t>Mary Magdalene provided for Jesus out of her substance</a:t>
            </a:r>
          </a:p>
        </p:txBody>
      </p:sp>
    </p:spTree>
    <p:extLst>
      <p:ext uri="{BB962C8B-B14F-4D97-AF65-F5344CB8AC3E}">
        <p14:creationId xmlns:p14="http://schemas.microsoft.com/office/powerpoint/2010/main" val="2546013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EBC04-9CA4-B067-96DD-F7C550956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C88F7-B8AB-3055-66E7-CF379FAA5C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404ED6-3E43-0EE2-8822-63AD415EEE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lear sunny skies">
            <a:extLst>
              <a:ext uri="{FF2B5EF4-FFF2-40B4-BE49-F238E27FC236}">
                <a16:creationId xmlns:a16="http://schemas.microsoft.com/office/drawing/2014/main" id="{77BC68E6-F6B1-7367-1876-3CDD2CC250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6082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171C9D-F0C9-46F6-7812-2425BF6873CD}"/>
              </a:ext>
            </a:extLst>
          </p:cNvPr>
          <p:cNvSpPr txBox="1"/>
          <p:nvPr/>
        </p:nvSpPr>
        <p:spPr>
          <a:xfrm>
            <a:off x="137651" y="393640"/>
            <a:ext cx="119855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/>
              <a:t>Mark 16:12-13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/>
              <a:t>Jesus appeared different form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/>
              <a:t>Response of those they told</a:t>
            </a:r>
          </a:p>
        </p:txBody>
      </p:sp>
    </p:spTree>
    <p:extLst>
      <p:ext uri="{BB962C8B-B14F-4D97-AF65-F5344CB8AC3E}">
        <p14:creationId xmlns:p14="http://schemas.microsoft.com/office/powerpoint/2010/main" val="2524111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C0E20-6760-F57E-F8CC-ECD8C76713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BE64A-A756-CE0D-572C-FB7C21BE48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lear sunny skies">
            <a:extLst>
              <a:ext uri="{FF2B5EF4-FFF2-40B4-BE49-F238E27FC236}">
                <a16:creationId xmlns:a16="http://schemas.microsoft.com/office/drawing/2014/main" id="{5E103E6F-D5EE-69F0-6206-7975F19593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826" y="0"/>
            <a:ext cx="12260826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08148E-D78D-065D-9712-15E031156E8C}"/>
              </a:ext>
            </a:extLst>
          </p:cNvPr>
          <p:cNvSpPr txBox="1"/>
          <p:nvPr/>
        </p:nvSpPr>
        <p:spPr>
          <a:xfrm>
            <a:off x="167148" y="614531"/>
            <a:ext cx="5771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000" b="1" dirty="0"/>
              <a:t>Hebrews 13:2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CF7ADB-B0B5-5822-EDED-CD5876A6D986}"/>
              </a:ext>
            </a:extLst>
          </p:cNvPr>
          <p:cNvSpPr txBox="1"/>
          <p:nvPr/>
        </p:nvSpPr>
        <p:spPr>
          <a:xfrm>
            <a:off x="6410631" y="423337"/>
            <a:ext cx="561422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en-US" sz="6000" b="1" dirty="0"/>
              <a:t>Supernatural Presence </a:t>
            </a:r>
          </a:p>
          <a:p>
            <a:pPr marL="857250" indent="-857250">
              <a:buFont typeface="Wingdings" panose="05000000000000000000" pitchFamily="2" charset="2"/>
              <a:buChar char="v"/>
            </a:pPr>
            <a:r>
              <a:rPr lang="en-US" sz="6000" b="1" dirty="0"/>
              <a:t>People Unaware</a:t>
            </a:r>
          </a:p>
        </p:txBody>
      </p:sp>
    </p:spTree>
    <p:extLst>
      <p:ext uri="{BB962C8B-B14F-4D97-AF65-F5344CB8AC3E}">
        <p14:creationId xmlns:p14="http://schemas.microsoft.com/office/powerpoint/2010/main" val="2570757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138</Words>
  <Application>Microsoft Office PowerPoint</Application>
  <PresentationFormat>Widescreen</PresentationFormat>
  <Paragraphs>46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Lori Hickey</dc:creator>
  <cp:lastModifiedBy>Lori Hickey</cp:lastModifiedBy>
  <cp:revision>1</cp:revision>
  <dcterms:created xsi:type="dcterms:W3CDTF">2026-08-19T01:15:20Z</dcterms:created>
  <dcterms:modified xsi:type="dcterms:W3CDTF">2026-08-19T13:37:58Z</dcterms:modified>
</cp:coreProperties>
</file>